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58" r:id="rId1"/>
  </p:sldMasterIdLst>
  <p:notesMasterIdLst>
    <p:notesMasterId r:id="rId11"/>
  </p:notesMasterIdLst>
  <p:sldIdLst>
    <p:sldId id="258" r:id="rId2"/>
    <p:sldId id="1785" r:id="rId3"/>
    <p:sldId id="1770" r:id="rId4"/>
    <p:sldId id="1772" r:id="rId5"/>
    <p:sldId id="1779" r:id="rId6"/>
    <p:sldId id="1778" r:id="rId7"/>
    <p:sldId id="1784" r:id="rId8"/>
    <p:sldId id="1777" r:id="rId9"/>
    <p:sldId id="1781" r:id="rId10"/>
  </p:sldIdLst>
  <p:sldSz cx="12192000" cy="68580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ading, Katrina" initials="SK" lastIdx="74" clrIdx="0">
    <p:extLst>
      <p:ext uri="{19B8F6BF-5375-455C-9EA6-DF929625EA0E}">
        <p15:presenceInfo xmlns:p15="http://schemas.microsoft.com/office/powerpoint/2012/main" userId="S-1-5-21-1407069837-2091007605-538272213-31813507" providerId="AD"/>
      </p:ext>
    </p:extLst>
  </p:cmAuthor>
  <p:cmAuthor id="2" name="Wang, Carrie" initials="WC" lastIdx="34" clrIdx="1">
    <p:extLst>
      <p:ext uri="{19B8F6BF-5375-455C-9EA6-DF929625EA0E}">
        <p15:presenceInfo xmlns:p15="http://schemas.microsoft.com/office/powerpoint/2012/main" userId="S-1-5-21-1407069837-2091007605-538272213-49903310" providerId="AD"/>
      </p:ext>
    </p:extLst>
  </p:cmAuthor>
  <p:cmAuthor id="3" name="Daswani, Monisha" initials="DM" lastIdx="5" clrIdx="2">
    <p:extLst>
      <p:ext uri="{19B8F6BF-5375-455C-9EA6-DF929625EA0E}">
        <p15:presenceInfo xmlns:p15="http://schemas.microsoft.com/office/powerpoint/2012/main" userId="S-1-5-21-1407069837-2091007605-538272213-41758195" providerId="AD"/>
      </p:ext>
    </p:extLst>
  </p:cmAuthor>
  <p:cmAuthor id="4" name="Microsoft Office User" initials="MOU" lastIdx="31" clrIdx="3">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644" autoAdjust="0"/>
    <p:restoredTop sz="58678" autoAdjust="0"/>
  </p:normalViewPr>
  <p:slideViewPr>
    <p:cSldViewPr snapToGrid="0">
      <p:cViewPr varScale="1">
        <p:scale>
          <a:sx n="89" d="100"/>
          <a:sy n="89" d="100"/>
        </p:scale>
        <p:origin x="480" y="72"/>
      </p:cViewPr>
      <p:guideLst/>
    </p:cSldViewPr>
  </p:slideViewPr>
  <p:notesTextViewPr>
    <p:cViewPr>
      <p:scale>
        <a:sx n="200" d="100"/>
        <a:sy n="200" d="100"/>
      </p:scale>
      <p:origin x="0" y="0"/>
    </p:cViewPr>
  </p:notesTextViewPr>
  <p:sorterViewPr>
    <p:cViewPr>
      <p:scale>
        <a:sx n="100" d="100"/>
        <a:sy n="100" d="100"/>
      </p:scale>
      <p:origin x="0" y="-11742"/>
    </p:cViewPr>
  </p:sorterViewPr>
  <p:notesViewPr>
    <p:cSldViewPr snapToGrid="0">
      <p:cViewPr varScale="1">
        <p:scale>
          <a:sx n="79" d="100"/>
          <a:sy n="79" d="100"/>
        </p:scale>
        <p:origin x="3798"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jpg>
</file>

<file path=ppt/media/image27.jpg>
</file>

<file path=ppt/media/image28.jpg>
</file>

<file path=ppt/media/image29.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143000" y="635000"/>
            <a:ext cx="5486400" cy="3086822"/>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317500" y="3810000"/>
            <a:ext cx="7112000" cy="558800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15890323"/>
      </p:ext>
    </p:extLst>
  </p:cSld>
  <p:clrMap bg1="lt1" tx1="dk1" bg2="lt2" tx2="dk2" accent1="accent1" accent2="accent2" accent3="accent3" accent4="accent4" accent5="accent5" accent6="accent6" hlink="hlink" folHlink="folHlink"/>
  <p:notesStyle>
    <a:lvl1pPr marL="0" algn="l" defTabSz="914400" rtl="0" eaLnBrk="1" latinLnBrk="0" hangingPunct="1">
      <a:spcBef>
        <a:spcPts val="0"/>
      </a:spcBef>
      <a:spcAft>
        <a:spcPts val="0"/>
      </a:spcAft>
      <a:defRPr sz="1200" kern="1200">
        <a:solidFill>
          <a:schemeClr val="tx1"/>
        </a:solidFill>
        <a:latin typeface="+mn-lt"/>
        <a:ea typeface="+mn-ea"/>
        <a:cs typeface="+mn-cs"/>
      </a:defRPr>
    </a:lvl1pPr>
    <a:lvl2pPr marL="457200" algn="l" defTabSz="914400" rtl="0" eaLnBrk="1" latinLnBrk="0" hangingPunct="1">
      <a:spcBef>
        <a:spcPts val="0"/>
      </a:spcBef>
      <a:spcAft>
        <a:spcPts val="0"/>
      </a:spcAft>
      <a:defRPr sz="1200" kern="1200">
        <a:solidFill>
          <a:schemeClr val="tx1"/>
        </a:solidFill>
        <a:latin typeface="+mn-lt"/>
        <a:ea typeface="+mn-ea"/>
        <a:cs typeface="+mn-cs"/>
      </a:defRPr>
    </a:lvl2pPr>
    <a:lvl3pPr marL="914400" algn="l" defTabSz="914400" rtl="0" eaLnBrk="1" latinLnBrk="0" hangingPunct="1">
      <a:spcBef>
        <a:spcPts val="0"/>
      </a:spcBef>
      <a:spcAft>
        <a:spcPts val="0"/>
      </a:spcAft>
      <a:defRPr sz="1200" kern="1200">
        <a:solidFill>
          <a:schemeClr val="tx1"/>
        </a:solidFill>
        <a:latin typeface="+mn-lt"/>
        <a:ea typeface="+mn-ea"/>
        <a:cs typeface="+mn-cs"/>
      </a:defRPr>
    </a:lvl3pPr>
    <a:lvl4pPr marL="1371600" algn="l" defTabSz="914400" rtl="0" eaLnBrk="1" latinLnBrk="0" hangingPunct="1">
      <a:spcBef>
        <a:spcPts val="0"/>
      </a:spcBef>
      <a:spcAft>
        <a:spcPts val="0"/>
      </a:spcAft>
      <a:defRPr sz="1200" kern="1200">
        <a:solidFill>
          <a:schemeClr val="tx1"/>
        </a:solidFill>
        <a:latin typeface="+mn-lt"/>
        <a:ea typeface="+mn-ea"/>
        <a:cs typeface="+mn-cs"/>
      </a:defRPr>
    </a:lvl4pPr>
    <a:lvl5pPr marL="1828800" algn="l" defTabSz="914400" rtl="0" eaLnBrk="1" latinLnBrk="0" hangingPunct="1">
      <a:spcBef>
        <a:spcPts val="0"/>
      </a:spcBef>
      <a:spcAft>
        <a:spcPts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docs.aws.amazon.com/wellarchitected/latest/framework/welcome.html"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ws.amazon.com/architecture/icons"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docs.aws.amazon.com/wellarchitected/latest/framework/welcome.html"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lvl="0"/>
            <a:r>
              <a:rPr lang="en-US" sz="1200" b="1" kern="1200" dirty="0">
                <a:solidFill>
                  <a:schemeClr val="tx1"/>
                </a:solidFill>
                <a:effectLst/>
                <a:latin typeface="+mn-lt"/>
                <a:ea typeface="+mn-ea"/>
                <a:cs typeface="+mn-cs"/>
              </a:rPr>
              <a:t>For Educators: </a:t>
            </a:r>
            <a:r>
              <a:rPr lang="en-US" sz="1200" b="0" kern="1200" dirty="0">
                <a:solidFill>
                  <a:schemeClr val="tx1"/>
                </a:solidFill>
                <a:effectLst/>
                <a:latin typeface="+mn-lt"/>
                <a:ea typeface="+mn-ea"/>
                <a:cs typeface="+mn-cs"/>
              </a:rPr>
              <a:t>You can use this template to help your students effectively present and communicate their project to a broader audience. Your students can also use this presentation as a portfolio of their work to demonstrate their cloud skills.</a:t>
            </a:r>
          </a:p>
          <a:p>
            <a:pPr lvl="0"/>
            <a:r>
              <a:rPr lang="en-US" sz="1200" b="0" kern="1200" dirty="0">
                <a:solidFill>
                  <a:schemeClr val="tx1"/>
                </a:solidFill>
                <a:effectLst/>
                <a:latin typeface="+mn-lt"/>
                <a:ea typeface="+mn-ea"/>
                <a:cs typeface="+mn-cs"/>
              </a:rPr>
              <a:t>The presentation structure is listed below. The total time may vary depending on the activity you want to conduct. For example, you may want your students to provide high-level walkthrough of their final solutions versus deep-dive into why or how they chose certain services and the steps of building their architectures.    </a:t>
            </a:r>
          </a:p>
          <a:p>
            <a:pPr lvl="0"/>
            <a:endParaRPr lang="en-US" sz="1200" b="1"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Suggested timing for a 15-minute presentation:</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Introduction – 30 seconds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Business scenario overview – 1 minute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Solution overview – 5 minutes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Architecture diagram of the solution – 2 minutes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Demo – 5 minutes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Lessons learned – 1.5 minutes</a:t>
            </a:r>
          </a:p>
        </p:txBody>
      </p:sp>
    </p:spTree>
    <p:extLst>
      <p:ext uri="{BB962C8B-B14F-4D97-AF65-F5344CB8AC3E}">
        <p14:creationId xmlns:p14="http://schemas.microsoft.com/office/powerpoint/2010/main" val="1171446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p:txBody>
          <a:bodyPr/>
          <a:lstStyle/>
          <a:p>
            <a:r>
              <a:rPr lang="en-US" dirty="0"/>
              <a:t>Define the problem or opportunity that you are addressing. Include pictures, figures, and statistics to help the audience better conceptualize the problem or opportunity.</a:t>
            </a:r>
          </a:p>
          <a:p>
            <a:endParaRPr lang="en-US" dirty="0"/>
          </a:p>
          <a:p>
            <a:r>
              <a:rPr lang="en-US" b="0" dirty="0"/>
              <a:t>Specify who your users or customers are and what pain points they are experiencing. </a:t>
            </a:r>
          </a:p>
          <a:p>
            <a:r>
              <a:rPr lang="en-US" dirty="0"/>
              <a:t>For example: “Users complain that the student admissions department website is too slow and isn’t always available.”</a:t>
            </a:r>
          </a:p>
          <a:p>
            <a:endParaRPr lang="en-US" dirty="0"/>
          </a:p>
          <a:p>
            <a:r>
              <a:rPr lang="en-US" sz="1200" b="0" i="0" kern="1200" dirty="0">
                <a:solidFill>
                  <a:schemeClr val="tx1"/>
                </a:solidFill>
                <a:effectLst/>
                <a:latin typeface="+mn-lt"/>
                <a:ea typeface="+mn-ea"/>
                <a:cs typeface="+mn-cs"/>
              </a:rPr>
              <a:t>Also, list any specific business requirements that you are addressing.</a:t>
            </a:r>
          </a:p>
          <a:p>
            <a:r>
              <a:rPr lang="en-US" sz="1200" b="0" i="0" kern="1200" dirty="0">
                <a:solidFill>
                  <a:schemeClr val="tx1"/>
                </a:solidFill>
                <a:effectLst/>
                <a:latin typeface="+mn-lt"/>
                <a:ea typeface="+mn-ea"/>
                <a:cs typeface="+mn-cs"/>
              </a:rPr>
              <a:t>For example: “Improve the experience for users. The web application can be deployed to the AWS Cloud. The application must be highly available, scalable, load balanced, secure, and performant architecture that can support thousands of users.“</a:t>
            </a:r>
          </a:p>
          <a:p>
            <a:endParaRPr lang="en-US" dirty="0"/>
          </a:p>
          <a:p>
            <a:r>
              <a:rPr lang="en-US" sz="1200" b="1" i="0" kern="1200" dirty="0">
                <a:solidFill>
                  <a:schemeClr val="tx1"/>
                </a:solidFill>
                <a:effectLst/>
                <a:latin typeface="+mn-lt"/>
                <a:ea typeface="+mn-ea"/>
                <a:cs typeface="+mn-cs"/>
              </a:rPr>
              <a:t>Note: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An above-bar overview succinctly defines the problem and opportunity statement. For example: “Customers with media files, such as retail companies, need an easy and cost-effective way to analyze photos and videos of their inventory.”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 below-bar overview is too verbose, technical, or not specific. For example: “The most common media files are .jpg and .mp4. Companies have media files of their inventory.”</a:t>
            </a:r>
          </a:p>
        </p:txBody>
      </p:sp>
    </p:spTree>
    <p:extLst>
      <p:ext uri="{BB962C8B-B14F-4D97-AF65-F5344CB8AC3E}">
        <p14:creationId xmlns:p14="http://schemas.microsoft.com/office/powerpoint/2010/main" val="2063448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p:txBody>
          <a:bodyPr/>
          <a:lstStyle/>
          <a:p>
            <a:r>
              <a:rPr lang="en-US" dirty="0"/>
              <a:t>Explain at a high level what you have built. </a:t>
            </a:r>
          </a:p>
          <a:p>
            <a:r>
              <a:rPr lang="en-US" dirty="0"/>
              <a:t>For example: “I built a web application for a company to host their blog.“</a:t>
            </a:r>
          </a:p>
          <a:p>
            <a:endParaRPr lang="en-US" dirty="0"/>
          </a:p>
          <a:p>
            <a:r>
              <a:rPr lang="en-US" dirty="0"/>
              <a:t>Talk about why you chose certain parts of the solutions and any tradeoffs that you made. Focus on how you designed the solutions and how you applied the AWS Well-Architected Framework as part of the process (AWS Well-Architected Framework: </a:t>
            </a:r>
            <a:r>
              <a:rPr lang="en-US" dirty="0">
                <a:hlinkClick r:id="rId3"/>
              </a:rPr>
              <a:t>https://docs.aws.amazon.com/wellarchitected/latest/framework/welcome.html</a:t>
            </a:r>
            <a:r>
              <a:rPr lang="en-US" dirty="0"/>
              <a:t>). </a:t>
            </a:r>
          </a:p>
          <a:p>
            <a:r>
              <a:rPr lang="en-US" dirty="0"/>
              <a:t>For example: “I configured load balancers and auto scaling to make the application highly available and reliable.”  </a:t>
            </a:r>
          </a:p>
          <a:p>
            <a:endParaRPr lang="en-US" dirty="0"/>
          </a:p>
          <a:p>
            <a:r>
              <a:rPr lang="en-US" dirty="0"/>
              <a:t>Include the use cases that you are addressing. Think about who your users are and how they would want to interact with your solution to solve their problem. </a:t>
            </a:r>
          </a:p>
          <a:p>
            <a:r>
              <a:rPr lang="en-US" dirty="0"/>
              <a:t>For example: “Users can view, upload, edit, and delete blog posts. Administrators can approve blog posts.”</a:t>
            </a:r>
          </a:p>
          <a:p>
            <a:endParaRPr lang="en-US" dirty="0"/>
          </a:p>
          <a:p>
            <a:r>
              <a:rPr lang="en-US" dirty="0"/>
              <a:t>Talk about the use cases that you addressed as part of the minimum viable product (MVP) that you scoped and built.</a:t>
            </a:r>
          </a:p>
          <a:p>
            <a:endParaRPr lang="en-US" dirty="0"/>
          </a:p>
          <a:p>
            <a:r>
              <a:rPr lang="en-US" b="1" dirty="0"/>
              <a:t>Note:</a:t>
            </a:r>
          </a:p>
          <a:p>
            <a:pPr marL="171450" indent="-171450">
              <a:buFont typeface="Arial" panose="020B0604020202020204" pitchFamily="34" charset="0"/>
              <a:buChar char="•"/>
            </a:pPr>
            <a:r>
              <a:rPr lang="en-US" dirty="0"/>
              <a:t>An above-bar description is concise and includes the most important benefits. For example: “The solution allows customers to quickly upload, store, and search large catalogs of images and videos in Amazon S3.”</a:t>
            </a:r>
          </a:p>
          <a:p>
            <a:pPr marL="171450" indent="-171450">
              <a:buFont typeface="Arial" panose="020B0604020202020204" pitchFamily="34" charset="0"/>
              <a:buChar char="•"/>
            </a:pPr>
            <a:r>
              <a:rPr lang="en-US" dirty="0"/>
              <a:t>A below-bar description is too detailed or not specific. For example: “Our solution analyzes media files.”</a:t>
            </a:r>
          </a:p>
        </p:txBody>
      </p:sp>
    </p:spTree>
    <p:extLst>
      <p:ext uri="{BB962C8B-B14F-4D97-AF65-F5344CB8AC3E}">
        <p14:creationId xmlns:p14="http://schemas.microsoft.com/office/powerpoint/2010/main" val="3797708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p:txBody>
          <a:bodyPr/>
          <a:lstStyle/>
          <a:p>
            <a:r>
              <a:rPr lang="en-US" dirty="0"/>
              <a:t>Use the following resources to create a diagram of your application architecture: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AWS Architecture Icons at </a:t>
            </a:r>
            <a:r>
              <a:rPr lang="en-US" dirty="0">
                <a:hlinkClick r:id="rId3"/>
              </a:rPr>
              <a:t>https://aws.amazon.com/architecture/icons</a:t>
            </a:r>
            <a:r>
              <a:rPr lang="en-US" dirty="0"/>
              <a:t>. This page includes diagram assets as well as links to drawing and diagramming tools that you can use.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As you walk through the architecture, make sure that you relate back to the business requirements and the AWS Well-Architected Framework (</a:t>
            </a:r>
            <a:r>
              <a:rPr lang="en-US" dirty="0">
                <a:hlinkClick r:id="rId4"/>
              </a:rPr>
              <a:t>https://docs.aws.amazon.com/wellarchitected/latest/framework/welcome.html</a:t>
            </a:r>
            <a:r>
              <a:rPr lang="en-US" dirty="0"/>
              <a:t>).</a:t>
            </a:r>
          </a:p>
          <a:p>
            <a:endParaRPr lang="en-US" dirty="0"/>
          </a:p>
          <a:p>
            <a:r>
              <a:rPr lang="en-US" dirty="0"/>
              <a:t>You can also go more in depth about the design considerations and trade-offs that you made.</a:t>
            </a:r>
          </a:p>
        </p:txBody>
      </p:sp>
    </p:spTree>
    <p:extLst>
      <p:ext uri="{BB962C8B-B14F-4D97-AF65-F5344CB8AC3E}">
        <p14:creationId xmlns:p14="http://schemas.microsoft.com/office/powerpoint/2010/main" val="3841742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p:txBody>
          <a:bodyPr/>
          <a:lstStyle/>
          <a:p>
            <a:r>
              <a:rPr lang="en-US" dirty="0"/>
              <a:t>Describe any challenges that you encountered and how you overcame those challenges.</a:t>
            </a:r>
          </a:p>
          <a:p>
            <a:r>
              <a:rPr lang="en-US" dirty="0"/>
              <a:t>For example: “I got stuck when I was creating an EC2 instance to host the application. I used the resources that were listed in the instructions to walk myself through the process to create a new EC2, and I was able to complete the task. The links to labs in other courses were very helpful.” </a:t>
            </a:r>
          </a:p>
          <a:p>
            <a:endParaRPr lang="en-US" dirty="0"/>
          </a:p>
          <a:p>
            <a:r>
              <a:rPr lang="en-US" dirty="0"/>
              <a:t>Describe any new skills that you learned from this project. </a:t>
            </a:r>
          </a:p>
          <a:p>
            <a:r>
              <a:rPr lang="en-US" dirty="0"/>
              <a:t>For example: “I learned how to set up auto scaling correctly so my resources were automatically adjusted and allocated at the lowest possible cost.”</a:t>
            </a:r>
          </a:p>
          <a:p>
            <a:endParaRPr lang="en-US" dirty="0"/>
          </a:p>
          <a:p>
            <a:r>
              <a:rPr lang="en-US" dirty="0"/>
              <a:t>Discuss any future, out-of-scope use cases in the next steps.</a:t>
            </a:r>
          </a:p>
          <a:p>
            <a:r>
              <a:rPr lang="en-US" dirty="0"/>
              <a:t>For example: “I would like to scale out the web application so that multiple departments can use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21006854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1266B2-9E6D-6C51-234E-91A78795DC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2A0B2D-ADD8-A9BC-E150-B16CABCA5172}"/>
              </a:ext>
            </a:extLst>
          </p:cNvPr>
          <p:cNvSpPr>
            <a:spLocks noGrp="1" noRot="1" noChangeAspect="1"/>
          </p:cNvSpPr>
          <p:nvPr>
            <p:ph type="sldImg"/>
          </p:nvPr>
        </p:nvSpPr>
        <p:spPr>
          <a:xfrm>
            <a:off x="1143000" y="635000"/>
            <a:ext cx="5486400" cy="3086100"/>
          </a:xfrm>
        </p:spPr>
      </p:sp>
      <p:sp>
        <p:nvSpPr>
          <p:cNvPr id="3" name="Notes Placeholder 2">
            <a:extLst>
              <a:ext uri="{FF2B5EF4-FFF2-40B4-BE49-F238E27FC236}">
                <a16:creationId xmlns:a16="http://schemas.microsoft.com/office/drawing/2014/main" id="{E53E3AC9-BB3F-0D2B-FD2E-B1A04E8D2295}"/>
              </a:ext>
            </a:extLst>
          </p:cNvPr>
          <p:cNvSpPr>
            <a:spLocks noGrp="1"/>
          </p:cNvSpPr>
          <p:nvPr>
            <p:ph type="body" idx="1"/>
          </p:nvPr>
        </p:nvSpPr>
        <p:spPr/>
        <p:txBody>
          <a:bodyPr/>
          <a:lstStyle/>
          <a:p>
            <a:r>
              <a:rPr lang="en-US" dirty="0"/>
              <a:t>Describe any challenges that you encountered and how you overcame those challenges.</a:t>
            </a:r>
          </a:p>
          <a:p>
            <a:r>
              <a:rPr lang="en-US" dirty="0"/>
              <a:t>For example: “I got stuck when I was creating an EC2 instance to host the application. I used the resources that were listed in the instructions to walk myself through the process to create a new EC2, and I was able to complete the task. The links to labs in other courses were very helpful.” </a:t>
            </a:r>
          </a:p>
          <a:p>
            <a:endParaRPr lang="en-US" dirty="0"/>
          </a:p>
          <a:p>
            <a:r>
              <a:rPr lang="en-US" dirty="0"/>
              <a:t>Describe any new skills that you learned from this project. </a:t>
            </a:r>
          </a:p>
          <a:p>
            <a:r>
              <a:rPr lang="en-US" dirty="0"/>
              <a:t>For example: “I learned how to set up auto scaling correctly so my resources were automatically adjusted and allocated at the lowest possible cost.”</a:t>
            </a:r>
          </a:p>
          <a:p>
            <a:endParaRPr lang="en-US" dirty="0"/>
          </a:p>
          <a:p>
            <a:r>
              <a:rPr lang="en-US" dirty="0"/>
              <a:t>Discuss any future, out-of-scope use cases in the next steps.</a:t>
            </a:r>
          </a:p>
          <a:p>
            <a:r>
              <a:rPr lang="en-US" dirty="0"/>
              <a:t>For example: “I would like to scale out the web application so that multiple departments can use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2549854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p:txBody>
          <a:bodyPr/>
          <a:lstStyle/>
          <a:p>
            <a:r>
              <a:rPr lang="en-US" dirty="0"/>
              <a:t>For the demo, guide the audience through the two to three most important benefits of the solution and how it addresses the requirements.</a:t>
            </a:r>
          </a:p>
          <a:p>
            <a:r>
              <a:rPr lang="en-US" dirty="0"/>
              <a:t>Your demo materials can be screen captures, recordings, a link to your final solution, and/or a link to AWS console.   </a:t>
            </a:r>
          </a:p>
          <a:p>
            <a:endParaRPr lang="en-US" dirty="0"/>
          </a:p>
        </p:txBody>
      </p:sp>
    </p:spTree>
    <p:extLst>
      <p:ext uri="{BB962C8B-B14F-4D97-AF65-F5344CB8AC3E}">
        <p14:creationId xmlns:p14="http://schemas.microsoft.com/office/powerpoint/2010/main" val="689816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lvl="0" indent="0" defTabSz="914400" rtl="0" eaLnBrk="1" fontAlgn="auto" latinLnBrk="0" hangingPunct="1">
              <a:buClrTx/>
              <a:buSzTx/>
              <a:buFontTx/>
              <a:buNone/>
              <a:tabLst/>
              <a:defRPr/>
            </a:pPr>
            <a:endParaRPr lang="en-US" dirty="0"/>
          </a:p>
        </p:txBody>
      </p:sp>
    </p:spTree>
    <p:extLst>
      <p:ext uri="{BB962C8B-B14F-4D97-AF65-F5344CB8AC3E}">
        <p14:creationId xmlns:p14="http://schemas.microsoft.com/office/powerpoint/2010/main" val="2438187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12.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1.xml"/><Relationship Id="rId1" Type="http://schemas.openxmlformats.org/officeDocument/2006/relationships/tags" Target="../tags/tag28.xml"/><Relationship Id="rId4" Type="http://schemas.openxmlformats.org/officeDocument/2006/relationships/image" Target="../media/image12.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1.xml"/><Relationship Id="rId1" Type="http://schemas.openxmlformats.org/officeDocument/2006/relationships/tags" Target="../tags/tag29.xml"/><Relationship Id="rId4" Type="http://schemas.openxmlformats.org/officeDocument/2006/relationships/image" Target="../media/image12.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30.xml"/><Relationship Id="rId4" Type="http://schemas.openxmlformats.org/officeDocument/2006/relationships/image" Target="../media/image15.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3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3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Master" Target="../slideMasters/slideMaster1.xml"/><Relationship Id="rId1" Type="http://schemas.openxmlformats.org/officeDocument/2006/relationships/tags" Target="../tags/tag34.xml"/><Relationship Id="rId4" Type="http://schemas.openxmlformats.org/officeDocument/2006/relationships/image" Target="../media/image12.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4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4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8.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Master" Target="../slideMasters/slideMaster1.xml"/><Relationship Id="rId1" Type="http://schemas.openxmlformats.org/officeDocument/2006/relationships/tags" Target="../tags/tag39.xml"/><Relationship Id="rId4" Type="http://schemas.openxmlformats.org/officeDocument/2006/relationships/image" Target="../media/image4.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Master" Target="../slideMasters/slideMaster1.xml"/><Relationship Id="rId1" Type="http://schemas.openxmlformats.org/officeDocument/2006/relationships/tags" Target="../tags/tag40.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Master" Target="../slideMasters/slideMaster1.xml"/><Relationship Id="rId1" Type="http://schemas.openxmlformats.org/officeDocument/2006/relationships/tags" Target="../tags/tag41.xml"/><Relationship Id="rId4" Type="http://schemas.openxmlformats.org/officeDocument/2006/relationships/image" Target="../media/image4.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Master" Target="../slideMasters/slideMaster1.xml"/><Relationship Id="rId1" Type="http://schemas.openxmlformats.org/officeDocument/2006/relationships/tags" Target="../tags/tag4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tags" Target="../tags/tag43.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Master" Target="../slideMasters/slideMaster1.xml"/><Relationship Id="rId1" Type="http://schemas.openxmlformats.org/officeDocument/2006/relationships/tags" Target="../tags/tag44.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Master" Target="../slideMasters/slideMaster1.xml"/><Relationship Id="rId1" Type="http://schemas.openxmlformats.org/officeDocument/2006/relationships/tags" Target="../tags/tag45.xml"/><Relationship Id="rId4" Type="http://schemas.openxmlformats.org/officeDocument/2006/relationships/image" Target="../media/image4.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Master" Target="../slideMasters/slideMaster1.xml"/><Relationship Id="rId1" Type="http://schemas.openxmlformats.org/officeDocument/2006/relationships/tags" Target="../tags/tag46.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Master" Target="../slideMasters/slideMaster1.xml"/><Relationship Id="rId1" Type="http://schemas.openxmlformats.org/officeDocument/2006/relationships/tags" Target="../tags/tag47.xml"/><Relationship Id="rId4" Type="http://schemas.openxmlformats.org/officeDocument/2006/relationships/image" Target="../media/image4.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Master" Target="../slideMasters/slideMaster1.xml"/><Relationship Id="rId1" Type="http://schemas.openxmlformats.org/officeDocument/2006/relationships/tags" Target="../tags/tag48.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49.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50.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Master" Target="../slideMasters/slideMaster1.xml"/><Relationship Id="rId1" Type="http://schemas.openxmlformats.org/officeDocument/2006/relationships/tags" Target="../tags/tag51.xml"/><Relationship Id="rId4" Type="http://schemas.openxmlformats.org/officeDocument/2006/relationships/image" Target="../media/image4.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5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Master" Target="../slideMasters/slideMaster1.xml"/><Relationship Id="rId1" Type="http://schemas.openxmlformats.org/officeDocument/2006/relationships/tags" Target="../tags/tag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576AC153-25F3-4431-87F8-2E0931CF2549}"/>
              </a:ext>
            </a:extLst>
          </p:cNvPr>
          <p:cNvSpPr>
            <a:spLocks noGrp="1"/>
          </p:cNvSpPr>
          <p:nvPr>
            <p:ph type="sldNum" idx="97"/>
          </p:nvPr>
        </p:nvSpPr>
        <p:spPr>
          <a:xfrm>
            <a:off x="11347704" y="6446520"/>
            <a:ext cx="484632" cy="228600"/>
          </a:xfrm>
        </p:spPr>
        <p:txBody>
          <a:bodyPr/>
          <a:lstStyle>
            <a:lvl1pPr>
              <a:defRPr>
                <a:solidFill>
                  <a:schemeClr val="bg1"/>
                </a:solidFill>
              </a:defRPr>
            </a:lvl1pPr>
          </a:lstStyle>
          <a:p>
            <a:fld id="{4037B1B0-0345-4E15-985A-6BECCDBE474F}" type="slidenum">
              <a:rPr lang="en-US" smtClean="0"/>
              <a:pPr/>
              <a:t>‹#›</a:t>
            </a:fld>
            <a:endParaRPr lang="en-US" dirty="0"/>
          </a:p>
        </p:txBody>
      </p:sp>
      <p:sp>
        <p:nvSpPr>
          <p:cNvPr id="5" name="Title">
            <a:extLst>
              <a:ext uri="{FF2B5EF4-FFF2-40B4-BE49-F238E27FC236}">
                <a16:creationId xmlns:a16="http://schemas.microsoft.com/office/drawing/2014/main" id="{1D95C62C-EA11-4B27-9639-F8BCE11725B6}"/>
              </a:ext>
            </a:extLst>
          </p:cNvPr>
          <p:cNvSpPr>
            <a:spLocks noGrp="1"/>
          </p:cNvSpPr>
          <p:nvPr>
            <p:ph type="title" idx="1" hasCustomPrompt="1"/>
          </p:nvPr>
        </p:nvSpPr>
        <p:spPr>
          <a:xfrm>
            <a:off x="457200" y="1051560"/>
            <a:ext cx="11375136" cy="1673352"/>
          </a:xfrm>
        </p:spPr>
        <p:txBody>
          <a:bodyPr anchor="b">
            <a:normAutofit/>
          </a:bodyPr>
          <a:lstStyle>
            <a:lvl1pPr algn="l">
              <a:spcBef>
                <a:spcPts val="0"/>
              </a:spcBef>
              <a:spcAft>
                <a:spcPts val="0"/>
              </a:spcAft>
              <a:defRPr sz="4800">
                <a:solidFill>
                  <a:schemeClr val="bg1"/>
                </a:solidFill>
                <a:latin typeface="Amazon Ember Display Heavy"/>
              </a:defRPr>
            </a:lvl1pPr>
          </a:lstStyle>
          <a:p>
            <a:r>
              <a:rPr lang="en-US" dirty="0"/>
              <a:t>Enter Module Title</a:t>
            </a:r>
          </a:p>
        </p:txBody>
      </p:sp>
      <p:sp>
        <p:nvSpPr>
          <p:cNvPr id="2" name="Subtitle">
            <a:extLst>
              <a:ext uri="{FF2B5EF4-FFF2-40B4-BE49-F238E27FC236}">
                <a16:creationId xmlns:a16="http://schemas.microsoft.com/office/drawing/2014/main" id="{5306A075-06B6-4644-A82F-DAE4D29918FB}"/>
              </a:ext>
            </a:extLst>
          </p:cNvPr>
          <p:cNvSpPr>
            <a:spLocks noGrp="1"/>
          </p:cNvSpPr>
          <p:nvPr>
            <p:ph type="body" idx="2" hasCustomPrompt="1"/>
          </p:nvPr>
        </p:nvSpPr>
        <p:spPr>
          <a:xfrm>
            <a:off x="457200" y="2772920"/>
            <a:ext cx="5500255" cy="1755648"/>
          </a:xfrm>
        </p:spPr>
        <p:txBody>
          <a:bodyPr>
            <a:normAutofit/>
          </a:bodyPr>
          <a:lstStyle>
            <a:lvl1pPr marL="0" indent="0" algn="l">
              <a:spcBef>
                <a:spcPts val="0"/>
              </a:spcBef>
              <a:spcAft>
                <a:spcPts val="0"/>
              </a:spcAft>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Enter Course Title</a:t>
            </a:r>
          </a:p>
        </p:txBody>
      </p:sp>
      <p:pic>
        <p:nvPicPr>
          <p:cNvPr id="4" name="Copyright2">
            <a:extLst>
              <a:ext uri="{FF2B5EF4-FFF2-40B4-BE49-F238E27FC236}">
                <a16:creationId xmlns:a16="http://schemas.microsoft.com/office/drawing/2014/main" id="{A2C3C3E5-7849-41DF-885A-361FFB68A8BE}"/>
              </a:ext>
              <a:ext uri="{C183D7F6-B498-43B3-948B-1728B52AA6E4}">
                <adec:decorative xmlns:adec="http://schemas.microsoft.com/office/drawing/2017/decorative" val="1"/>
              </a:ext>
            </a:extLst>
          </p:cNvPr>
          <p:cNvPicPr>
            <a:picLocks/>
          </p:cNvPicPr>
          <p:nvPr userDrawn="1"/>
        </p:nvPicPr>
        <p:blipFill>
          <a:blip r:embed="rId3">
            <a:extLst>
              <a:ext uri="{28A0092B-C50C-407E-A947-70E740481C1C}">
                <a14:useLocalDpi xmlns:a14="http://schemas.microsoft.com/office/drawing/2010/main" val="0"/>
              </a:ext>
            </a:extLst>
          </a:blip>
          <a:stretch>
            <a:fillRect/>
          </a:stretch>
        </p:blipFill>
        <p:spPr>
          <a:xfrm>
            <a:off x="3799983" y="6446520"/>
            <a:ext cx="4610100" cy="311150"/>
          </a:xfrm>
          <a:prstGeom prst="rect">
            <a:avLst/>
          </a:prstGeom>
        </p:spPr>
      </p:pic>
    </p:spTree>
    <p:extLst>
      <p:ext uri="{BB962C8B-B14F-4D97-AF65-F5344CB8AC3E}">
        <p14:creationId xmlns:p14="http://schemas.microsoft.com/office/powerpoint/2010/main" val="3460319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reserve="1">
  <p:cSld name="Title and Code">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1D7818F9-B3C0-42E7-B6E1-5347230963DC}"/>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5F8A0ED5-8D88-437F-965F-590C0BD195F1}"/>
              </a:ext>
            </a:extLst>
          </p:cNvPr>
          <p:cNvSpPr>
            <a:spLocks noGrp="1"/>
          </p:cNvSpPr>
          <p:nvPr>
            <p:ph type="title" idx="1" hasCustomPrompt="1"/>
          </p:nvPr>
        </p:nvSpPr>
        <p:spPr>
          <a:xfrm>
            <a:off x="365760" y="301752"/>
            <a:ext cx="11466576" cy="731520"/>
          </a:xfrm>
        </p:spPr>
        <p:txBody>
          <a:bodyPr/>
          <a:lstStyle>
            <a:lvl1pPr>
              <a:defRPr>
                <a:solidFill>
                  <a:srgbClr val="232F3E"/>
                </a:solidFill>
                <a:latin typeface="Amazon Ember Display Heavy"/>
              </a:defRPr>
            </a:lvl1pPr>
          </a:lstStyle>
          <a:p>
            <a:r>
              <a:rPr lang="en-US" dirty="0"/>
              <a:t>Title and code</a:t>
            </a:r>
          </a:p>
        </p:txBody>
      </p:sp>
      <p:pic>
        <p:nvPicPr>
          <p:cNvPr id="99" name="Divider">
            <a:extLst>
              <a:ext uri="{FF2B5EF4-FFF2-40B4-BE49-F238E27FC236}">
                <a16:creationId xmlns:a16="http://schemas.microsoft.com/office/drawing/2014/main" id="{1AA7B286-8B48-4C92-B2A9-AADCF2EEA2A0}"/>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Code">
            <a:extLst>
              <a:ext uri="{FF2B5EF4-FFF2-40B4-BE49-F238E27FC236}">
                <a16:creationId xmlns:a16="http://schemas.microsoft.com/office/drawing/2014/main" id="{D77EFECE-400E-4BAA-A766-7DD8A1117BBC}"/>
              </a:ext>
            </a:extLst>
          </p:cNvPr>
          <p:cNvSpPr>
            <a:spLocks noGrp="1"/>
          </p:cNvSpPr>
          <p:nvPr>
            <p:ph type="body" idx="2" hasCustomPrompt="1"/>
          </p:nvPr>
        </p:nvSpPr>
        <p:spPr>
          <a:xfrm>
            <a:off x="365760" y="1097280"/>
            <a:ext cx="11466576" cy="5330952"/>
          </a:xfrm>
        </p:spPr>
        <p:txBody>
          <a:bodyPr>
            <a:noAutofit/>
          </a:bodyPr>
          <a:lstStyle>
            <a:lvl1pPr marL="0" indent="0" defTabSz="228600">
              <a:lnSpc>
                <a:spcPct val="100000"/>
              </a:lnSpc>
              <a:spcBef>
                <a:spcPts val="0"/>
              </a:spcBef>
              <a:spcAft>
                <a:spcPts val="0"/>
              </a:spcAft>
              <a:buNone/>
              <a:defRPr sz="1600">
                <a:solidFill>
                  <a:srgbClr val="232F3E"/>
                </a:solidFill>
                <a:latin typeface="Lucida Console" panose="020B0609040504020204" pitchFamily="49" charset="0"/>
              </a:defRPr>
            </a:lvl1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p:txBody>
      </p:sp>
    </p:spTree>
    <p:custDataLst>
      <p:tags r:id="rId1"/>
    </p:custDataLst>
    <p:extLst>
      <p:ext uri="{BB962C8B-B14F-4D97-AF65-F5344CB8AC3E}">
        <p14:creationId xmlns:p14="http://schemas.microsoft.com/office/powerpoint/2010/main" val="1606253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Text Column, and Small Picture">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F8BD5B93-38A6-4C4A-A3EB-A591F4EDD6E5}"/>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2/3 Column, and picture</a:t>
            </a:r>
          </a:p>
        </p:txBody>
      </p:sp>
      <p:pic>
        <p:nvPicPr>
          <p:cNvPr id="99" name="Divider">
            <a:extLst>
              <a:ext uri="{FF2B5EF4-FFF2-40B4-BE49-F238E27FC236}">
                <a16:creationId xmlns:a16="http://schemas.microsoft.com/office/drawing/2014/main" id="{ECDF26F2-E972-40FE-806F-12B056EA9DCC}"/>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Content">
            <a:extLst>
              <a:ext uri="{FF2B5EF4-FFF2-40B4-BE49-F238E27FC236}">
                <a16:creationId xmlns:a16="http://schemas.microsoft.com/office/drawing/2014/main" id="{5ACBD598-6775-4223-B2AB-B169A112E3FF}"/>
              </a:ext>
            </a:extLst>
          </p:cNvPr>
          <p:cNvSpPr>
            <a:spLocks noGrp="1"/>
          </p:cNvSpPr>
          <p:nvPr>
            <p:ph idx="2" hasCustomPrompt="1"/>
          </p:nvPr>
        </p:nvSpPr>
        <p:spPr>
          <a:xfrm>
            <a:off x="365760" y="1097280"/>
            <a:ext cx="7644384" cy="5330952"/>
          </a:xfrm>
        </p:spPr>
        <p:txBody>
          <a:bodyPr>
            <a:noAutofit/>
          </a:bodyPr>
          <a:lstStyle>
            <a:lvl1pPr>
              <a:lnSpc>
                <a:spcPct val="100000"/>
              </a:lnSpc>
              <a:spcBef>
                <a:spcPts val="0"/>
              </a:spcBef>
              <a:spcAft>
                <a:spcPts val="1200"/>
              </a:spcAft>
              <a:defRPr>
                <a:solidFill>
                  <a:srgbClr val="232F3E"/>
                </a:solidFill>
              </a:defRPr>
            </a:lvl1pPr>
            <a:lvl2pPr marL="457200" indent="-228600">
              <a:lnSpc>
                <a:spcPct val="100000"/>
              </a:lnSpc>
              <a:spcBef>
                <a:spcPts val="0"/>
              </a:spcBef>
              <a:spcAft>
                <a:spcPts val="1200"/>
              </a:spcAft>
              <a:defRPr>
                <a:solidFill>
                  <a:srgbClr val="232F3E"/>
                </a:solidFill>
              </a:defRPr>
            </a:lvl2pPr>
            <a:lvl3pPr marL="682625" indent="-228600">
              <a:lnSpc>
                <a:spcPct val="100000"/>
              </a:lnSpc>
              <a:spcBef>
                <a:spcPts val="0"/>
              </a:spcBef>
              <a:spcAft>
                <a:spcPts val="1200"/>
              </a:spcAft>
              <a:defRPr>
                <a:solidFill>
                  <a:srgbClr val="232F3E"/>
                </a:solidFill>
              </a:defRPr>
            </a:lvl3pPr>
            <a:lvl4pPr marL="914400" indent="-228600">
              <a:lnSpc>
                <a:spcPct val="100000"/>
              </a:lnSpc>
              <a:spcBef>
                <a:spcPts val="0"/>
              </a:spcBef>
              <a:spcAft>
                <a:spcPts val="1200"/>
              </a:spcAft>
              <a:defRPr>
                <a:solidFill>
                  <a:srgbClr val="232F3E"/>
                </a:solidFill>
              </a:defRPr>
            </a:lvl4pPr>
            <a:lvl5pPr marL="1146175" indent="-228600">
              <a:lnSpc>
                <a:spcPct val="100000"/>
              </a:lnSpc>
              <a:spcBef>
                <a:spcPts val="0"/>
              </a:spcBef>
              <a:spcAft>
                <a:spcPts val="1200"/>
              </a:spcAft>
              <a:defRPr>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22" name="Picture">
            <a:extLst>
              <a:ext uri="{FF2B5EF4-FFF2-40B4-BE49-F238E27FC236}">
                <a16:creationId xmlns:a16="http://schemas.microsoft.com/office/drawing/2014/main" id="{A644AF2C-FFDC-4661-BF6B-D208E5E816FA}"/>
              </a:ext>
              <a:ext uri="{C183D7F6-B498-43B3-948B-1728B52AA6E4}">
                <adec:decorative xmlns:adec="http://schemas.microsoft.com/office/drawing/2017/decorative" val="1"/>
              </a:ext>
            </a:extLst>
          </p:cNvPr>
          <p:cNvSpPr>
            <a:spLocks noGrp="1"/>
          </p:cNvSpPr>
          <p:nvPr>
            <p:ph type="pic" idx="22" hasCustomPrompt="1"/>
          </p:nvPr>
        </p:nvSpPr>
        <p:spPr>
          <a:xfrm>
            <a:off x="8498586" y="2276856"/>
            <a:ext cx="2971800" cy="2971800"/>
          </a:xfrm>
        </p:spPr>
        <p:txBody>
          <a:bodyPr anchor="t">
            <a:noAutofit/>
          </a:bodyPr>
          <a:lstStyle>
            <a:lvl1pPr marL="0" indent="0" algn="ctr">
              <a:buNone/>
              <a:defRPr sz="2000">
                <a:solidFill>
                  <a:srgbClr val="232F3E"/>
                </a:solidFill>
              </a:defRPr>
            </a:lvl1pPr>
          </a:lstStyle>
          <a:p>
            <a:r>
              <a:rPr lang="en-US" dirty="0"/>
              <a:t>Click icon to add image</a:t>
            </a:r>
          </a:p>
        </p:txBody>
      </p:sp>
    </p:spTree>
    <p:custDataLst>
      <p:tags r:id="rId1"/>
    </p:custDataLst>
    <p:extLst>
      <p:ext uri="{BB962C8B-B14F-4D97-AF65-F5344CB8AC3E}">
        <p14:creationId xmlns:p14="http://schemas.microsoft.com/office/powerpoint/2010/main" val="418244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Header, Text, and Small Picture">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1D310634-6D6F-45BA-96BC-E6E4225BB2B6}"/>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2712" y="301752"/>
            <a:ext cx="11466576" cy="731318"/>
          </a:xfrm>
        </p:spPr>
        <p:txBody>
          <a:bodyPr/>
          <a:lstStyle>
            <a:lvl1pPr>
              <a:defRPr>
                <a:solidFill>
                  <a:srgbClr val="232F3E"/>
                </a:solidFill>
                <a:latin typeface="Amazon Ember Display Heavy"/>
              </a:defRPr>
            </a:lvl1pPr>
          </a:lstStyle>
          <a:p>
            <a:r>
              <a:rPr lang="en-US" dirty="0"/>
              <a:t>Title, header, text, and picture</a:t>
            </a:r>
          </a:p>
        </p:txBody>
      </p:sp>
      <p:pic>
        <p:nvPicPr>
          <p:cNvPr id="99" name="Background">
            <a:extLst>
              <a:ext uri="{FF2B5EF4-FFF2-40B4-BE49-F238E27FC236}">
                <a16:creationId xmlns:a16="http://schemas.microsoft.com/office/drawing/2014/main" id="{FFFF9C37-F39B-42A9-BBBE-575861502579}"/>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760" y="1053311"/>
            <a:ext cx="11460480" cy="440329"/>
          </a:xfrm>
          <a:prstGeom prst="rect">
            <a:avLst/>
          </a:prstGeom>
        </p:spPr>
      </p:pic>
      <p:sp>
        <p:nvSpPr>
          <p:cNvPr id="12" name="Content Header">
            <a:extLst>
              <a:ext uri="{FF2B5EF4-FFF2-40B4-BE49-F238E27FC236}">
                <a16:creationId xmlns:a16="http://schemas.microsoft.com/office/drawing/2014/main" id="{CEBB69C5-28A4-4F99-A9FE-572F9D53CF4E}"/>
              </a:ext>
            </a:extLst>
          </p:cNvPr>
          <p:cNvSpPr>
            <a:spLocks noGrp="1"/>
          </p:cNvSpPr>
          <p:nvPr>
            <p:ph type="body" idx="12" hasCustomPrompt="1"/>
          </p:nvPr>
        </p:nvSpPr>
        <p:spPr>
          <a:xfrm>
            <a:off x="365760" y="1053311"/>
            <a:ext cx="11460480" cy="440329"/>
          </a:xfrm>
          <a:noFill/>
          <a:ln>
            <a:noFill/>
          </a:ln>
        </p:spPr>
        <p:txBody>
          <a:bodyPr anchor="ctr">
            <a:noAutofit/>
          </a:bodyPr>
          <a:lstStyle>
            <a:lvl1pPr marL="0" indent="0">
              <a:lnSpc>
                <a:spcPct val="100000"/>
              </a:lnSpc>
              <a:spcBef>
                <a:spcPts val="0"/>
              </a:spcBef>
              <a:spcAft>
                <a:spcPts val="0"/>
              </a:spcAft>
              <a:buNone/>
              <a:defRPr sz="2400" b="0">
                <a:solidFill>
                  <a:schemeClr val="bg1"/>
                </a:solidFill>
                <a:latin typeface="Amazon Ember Display"/>
              </a:defRPr>
            </a:lvl1pPr>
          </a:lstStyle>
          <a:p>
            <a:pPr lvl="0"/>
            <a:r>
              <a:rPr lang="en-US" dirty="0"/>
              <a:t>Enter header text</a:t>
            </a:r>
          </a:p>
        </p:txBody>
      </p:sp>
      <p:sp>
        <p:nvSpPr>
          <p:cNvPr id="2" name="Content">
            <a:extLst>
              <a:ext uri="{FF2B5EF4-FFF2-40B4-BE49-F238E27FC236}">
                <a16:creationId xmlns:a16="http://schemas.microsoft.com/office/drawing/2014/main" id="{5ACBD598-6775-4223-B2AB-B169A112E3FF}"/>
              </a:ext>
            </a:extLst>
          </p:cNvPr>
          <p:cNvSpPr>
            <a:spLocks noGrp="1"/>
          </p:cNvSpPr>
          <p:nvPr>
            <p:ph idx="2" hasCustomPrompt="1"/>
          </p:nvPr>
        </p:nvSpPr>
        <p:spPr>
          <a:xfrm>
            <a:off x="365760" y="1563624"/>
            <a:ext cx="7644384" cy="4873752"/>
          </a:xfrm>
        </p:spPr>
        <p:txBody>
          <a:bodyPr>
            <a:normAutofit/>
          </a:bodyPr>
          <a:lstStyle>
            <a:lvl1pPr>
              <a:lnSpc>
                <a:spcPct val="100000"/>
              </a:lnSpc>
              <a:spcAft>
                <a:spcPts val="1200"/>
              </a:spcAft>
              <a:defRPr sz="2800">
                <a:solidFill>
                  <a:srgbClr val="232F3E"/>
                </a:solidFill>
              </a:defRPr>
            </a:lvl1pPr>
            <a:lvl2pPr marL="457200" indent="-228600">
              <a:lnSpc>
                <a:spcPct val="100000"/>
              </a:lnSpc>
              <a:spcAft>
                <a:spcPts val="1200"/>
              </a:spcAft>
              <a:defRPr sz="2400">
                <a:solidFill>
                  <a:srgbClr val="232F3E"/>
                </a:solidFill>
              </a:defRPr>
            </a:lvl2pPr>
            <a:lvl3pPr marL="684213" indent="-228600">
              <a:lnSpc>
                <a:spcPct val="100000"/>
              </a:lnSpc>
              <a:spcAft>
                <a:spcPts val="1200"/>
              </a:spcAft>
              <a:defRPr sz="2000">
                <a:solidFill>
                  <a:srgbClr val="232F3E"/>
                </a:solidFill>
              </a:defRPr>
            </a:lvl3pPr>
            <a:lvl4pPr marL="914400" indent="-228600">
              <a:lnSpc>
                <a:spcPct val="100000"/>
              </a:lnSpc>
              <a:spcAft>
                <a:spcPts val="1200"/>
              </a:spcAft>
              <a:defRPr sz="1800">
                <a:solidFill>
                  <a:srgbClr val="232F3E"/>
                </a:solidFill>
              </a:defRPr>
            </a:lvl4pPr>
            <a:lvl5pPr marL="1144588" indent="-228600">
              <a:lnSpc>
                <a:spcPct val="100000"/>
              </a:lnSpc>
              <a:spcAft>
                <a:spcPts val="12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22" name="Picture">
            <a:extLst>
              <a:ext uri="{FF2B5EF4-FFF2-40B4-BE49-F238E27FC236}">
                <a16:creationId xmlns:a16="http://schemas.microsoft.com/office/drawing/2014/main" id="{A644AF2C-FFDC-4661-BF6B-D208E5E816FA}"/>
              </a:ext>
              <a:ext uri="{C183D7F6-B498-43B3-948B-1728B52AA6E4}">
                <adec:decorative xmlns:adec="http://schemas.microsoft.com/office/drawing/2017/decorative" val="1"/>
              </a:ext>
            </a:extLst>
          </p:cNvPr>
          <p:cNvSpPr>
            <a:spLocks noGrp="1"/>
          </p:cNvSpPr>
          <p:nvPr>
            <p:ph type="pic" idx="22" hasCustomPrompt="1"/>
          </p:nvPr>
        </p:nvSpPr>
        <p:spPr>
          <a:xfrm>
            <a:off x="8498586" y="2276856"/>
            <a:ext cx="2971800" cy="2971800"/>
          </a:xfrm>
        </p:spPr>
        <p:txBody>
          <a:bodyPr anchor="t">
            <a:noAutofit/>
          </a:bodyPr>
          <a:lstStyle>
            <a:lvl1pPr marL="0" indent="0" algn="ctr">
              <a:buNone/>
              <a:defRPr sz="2000">
                <a:solidFill>
                  <a:srgbClr val="232F3E"/>
                </a:solidFill>
              </a:defRPr>
            </a:lvl1pPr>
          </a:lstStyle>
          <a:p>
            <a:r>
              <a:rPr lang="en-US" dirty="0"/>
              <a:t>Click icon to add image</a:t>
            </a:r>
          </a:p>
        </p:txBody>
      </p:sp>
    </p:spTree>
    <p:custDataLst>
      <p:tags r:id="rId1"/>
    </p:custDataLst>
    <p:extLst>
      <p:ext uri="{BB962C8B-B14F-4D97-AF65-F5344CB8AC3E}">
        <p14:creationId xmlns:p14="http://schemas.microsoft.com/office/powerpoint/2010/main" val="1072378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Service Introduction Option 1">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76567437-E18D-4274-8EB3-54B9DE902BBD}"/>
              </a:ext>
              <a:ext uri="{C183D7F6-B498-43B3-948B-1728B52AA6E4}">
                <adec:decorative xmlns:adec="http://schemas.microsoft.com/office/drawing/2017/decorative" val="1"/>
              </a:ext>
            </a:extLst>
          </p:cNvPr>
          <p:cNvGrpSpPr/>
          <p:nvPr/>
        </p:nvGrpSpPr>
        <p:grpSpPr>
          <a:xfrm>
            <a:off x="365759" y="1028377"/>
            <a:ext cx="11484864" cy="5509260"/>
            <a:chOff x="365759" y="1028377"/>
            <a:chExt cx="11484864" cy="5509260"/>
          </a:xfrm>
        </p:grpSpPr>
        <p:pic>
          <p:nvPicPr>
            <p:cNvPr id="9" name="Divider H">
              <a:extLst>
                <a:ext uri="{FF2B5EF4-FFF2-40B4-BE49-F238E27FC236}">
                  <a16:creationId xmlns:a16="http://schemas.microsoft.com/office/drawing/2014/main" id="{50B9701F-77A8-41C6-92EB-864571F194D7}"/>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pic>
          <p:nvPicPr>
            <p:cNvPr id="11" name="Divider V">
              <a:extLst>
                <a:ext uri="{FF2B5EF4-FFF2-40B4-BE49-F238E27FC236}">
                  <a16:creationId xmlns:a16="http://schemas.microsoft.com/office/drawing/2014/main" id="{39B7DF57-C231-4CAA-9959-A12A3D224023}"/>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rot="5400000">
              <a:off x="224043" y="3771577"/>
              <a:ext cx="5486400" cy="45720"/>
            </a:xfrm>
            <a:prstGeom prst="rect">
              <a:avLst/>
            </a:prstGeom>
          </p:spPr>
        </p:pic>
      </p:grpSp>
      <p:sp>
        <p:nvSpPr>
          <p:cNvPr id="97" name="Slide Number">
            <a:extLst>
              <a:ext uri="{FF2B5EF4-FFF2-40B4-BE49-F238E27FC236}">
                <a16:creationId xmlns:a16="http://schemas.microsoft.com/office/drawing/2014/main" id="{845B9C66-42EC-414D-A8B0-97B2C6F57217}"/>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5" name="Title">
            <a:extLst>
              <a:ext uri="{FF2B5EF4-FFF2-40B4-BE49-F238E27FC236}">
                <a16:creationId xmlns:a16="http://schemas.microsoft.com/office/drawing/2014/main" id="{5F8A0ED5-8D88-437F-965F-590C0BD195F1}"/>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Service introduction slide – Option 1</a:t>
            </a:r>
          </a:p>
        </p:txBody>
      </p:sp>
      <p:sp>
        <p:nvSpPr>
          <p:cNvPr id="3" name="Service Image">
            <a:extLst>
              <a:ext uri="{FF2B5EF4-FFF2-40B4-BE49-F238E27FC236}">
                <a16:creationId xmlns:a16="http://schemas.microsoft.com/office/drawing/2014/main" id="{E25EBCDC-6C07-4B35-82D5-0AC6628754E6}"/>
              </a:ext>
              <a:ext uri="{C183D7F6-B498-43B3-948B-1728B52AA6E4}">
                <adec:decorative xmlns:adec="http://schemas.microsoft.com/office/drawing/2017/decorative" val="1"/>
              </a:ext>
            </a:extLst>
          </p:cNvPr>
          <p:cNvSpPr>
            <a:spLocks noGrp="1"/>
          </p:cNvSpPr>
          <p:nvPr>
            <p:ph type="pic" idx="3" hasCustomPrompt="1"/>
          </p:nvPr>
        </p:nvSpPr>
        <p:spPr>
          <a:xfrm>
            <a:off x="531884" y="2182807"/>
            <a:ext cx="2286000" cy="2286000"/>
          </a:xfrm>
        </p:spPr>
        <p:txBody>
          <a:bodyPr anchor="t">
            <a:noAutofit/>
          </a:bodyPr>
          <a:lstStyle>
            <a:lvl1pPr marL="0" indent="0" algn="ctr">
              <a:buNone/>
              <a:defRPr sz="2000">
                <a:solidFill>
                  <a:srgbClr val="232F3E"/>
                </a:solidFill>
              </a:defRPr>
            </a:lvl1pPr>
          </a:lstStyle>
          <a:p>
            <a:r>
              <a:rPr lang="en-US" dirty="0"/>
              <a:t>Click the icon to add a service icon</a:t>
            </a:r>
          </a:p>
        </p:txBody>
      </p:sp>
      <p:sp>
        <p:nvSpPr>
          <p:cNvPr id="4" name="Service name">
            <a:extLst>
              <a:ext uri="{FF2B5EF4-FFF2-40B4-BE49-F238E27FC236}">
                <a16:creationId xmlns:a16="http://schemas.microsoft.com/office/drawing/2014/main" id="{5EE453FC-29B3-4823-BA8D-E5D7343F2858}"/>
              </a:ext>
            </a:extLst>
          </p:cNvPr>
          <p:cNvSpPr>
            <a:spLocks noGrp="1"/>
          </p:cNvSpPr>
          <p:nvPr>
            <p:ph type="body" idx="4" hasCustomPrompt="1"/>
          </p:nvPr>
        </p:nvSpPr>
        <p:spPr>
          <a:xfrm>
            <a:off x="531884" y="4508261"/>
            <a:ext cx="2286001" cy="914400"/>
          </a:xfrm>
        </p:spPr>
        <p:txBody>
          <a:bodyPr>
            <a:noAutofit/>
          </a:bodyPr>
          <a:lstStyle>
            <a:lvl1pPr algn="ctr">
              <a:spcAft>
                <a:spcPts val="0"/>
              </a:spcAft>
              <a:buNone/>
              <a:defRPr sz="2000">
                <a:solidFill>
                  <a:srgbClr val="232F3E"/>
                </a:solidFill>
                <a:latin typeface="Amazon Ember Display"/>
              </a:defRPr>
            </a:lvl1pPr>
          </a:lstStyle>
          <a:p>
            <a:pPr lvl="0"/>
            <a:r>
              <a:rPr lang="en-US" dirty="0"/>
              <a:t>Enter service name</a:t>
            </a:r>
          </a:p>
        </p:txBody>
      </p:sp>
      <p:sp>
        <p:nvSpPr>
          <p:cNvPr id="2" name="Content">
            <a:extLst>
              <a:ext uri="{FF2B5EF4-FFF2-40B4-BE49-F238E27FC236}">
                <a16:creationId xmlns:a16="http://schemas.microsoft.com/office/drawing/2014/main" id="{951E617C-D9F7-4098-883E-6A048DBCF862}"/>
              </a:ext>
            </a:extLst>
          </p:cNvPr>
          <p:cNvSpPr>
            <a:spLocks noGrp="1"/>
          </p:cNvSpPr>
          <p:nvPr>
            <p:ph idx="2" hasCustomPrompt="1"/>
          </p:nvPr>
        </p:nvSpPr>
        <p:spPr>
          <a:xfrm>
            <a:off x="3118104" y="1097280"/>
            <a:ext cx="8714232" cy="5330952"/>
          </a:xfrm>
        </p:spPr>
        <p:txBody>
          <a:bodyPr anchor="ctr">
            <a:normAutofit/>
          </a:bodyPr>
          <a:lstStyle>
            <a:lvl1pPr>
              <a:lnSpc>
                <a:spcPct val="100000"/>
              </a:lnSpc>
              <a:spcAft>
                <a:spcPts val="1200"/>
              </a:spcAft>
              <a:defRPr sz="3200">
                <a:solidFill>
                  <a:srgbClr val="232F3E"/>
                </a:solidFill>
              </a:defRPr>
            </a:lvl1pPr>
            <a:lvl2pPr marL="457200" indent="-228600">
              <a:lnSpc>
                <a:spcPct val="100000"/>
              </a:lnSpc>
              <a:spcAft>
                <a:spcPts val="1200"/>
              </a:spcAft>
              <a:defRPr sz="2800">
                <a:solidFill>
                  <a:srgbClr val="232F3E"/>
                </a:solidFill>
              </a:defRPr>
            </a:lvl2pPr>
            <a:lvl3pPr marL="684213" indent="-228600">
              <a:lnSpc>
                <a:spcPct val="100000"/>
              </a:lnSpc>
              <a:spcAft>
                <a:spcPts val="1200"/>
              </a:spcAft>
              <a:defRPr sz="2400">
                <a:solidFill>
                  <a:srgbClr val="232F3E"/>
                </a:solidFill>
              </a:defRPr>
            </a:lvl3pPr>
            <a:lvl4pPr marL="914400" indent="-228600">
              <a:lnSpc>
                <a:spcPct val="100000"/>
              </a:lnSpc>
              <a:spcAft>
                <a:spcPts val="1200"/>
              </a:spcAft>
              <a:defRPr sz="2000">
                <a:solidFill>
                  <a:srgbClr val="232F3E"/>
                </a:solidFill>
              </a:defRPr>
            </a:lvl4pPr>
            <a:lvl5pPr marL="1144588" indent="-228600">
              <a:lnSpc>
                <a:spcPct val="100000"/>
              </a:lnSpc>
              <a:spcAft>
                <a:spcPts val="1200"/>
              </a:spcAft>
              <a:defRPr sz="20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12322782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ervice Introduction Option 2">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47407828-5EAD-4B51-9E63-A3BCA2C02C10}"/>
              </a:ext>
              <a:ext uri="{C183D7F6-B498-43B3-948B-1728B52AA6E4}">
                <adec:decorative xmlns:adec="http://schemas.microsoft.com/office/drawing/2017/decorative" val="1"/>
              </a:ext>
            </a:extLst>
          </p:cNvPr>
          <p:cNvGrpSpPr/>
          <p:nvPr/>
        </p:nvGrpSpPr>
        <p:grpSpPr>
          <a:xfrm>
            <a:off x="365759" y="1028377"/>
            <a:ext cx="11484864" cy="5509260"/>
            <a:chOff x="365759" y="1028377"/>
            <a:chExt cx="11484864" cy="5509260"/>
          </a:xfrm>
        </p:grpSpPr>
        <p:pic>
          <p:nvPicPr>
            <p:cNvPr id="96" name="Divider H">
              <a:extLst>
                <a:ext uri="{FF2B5EF4-FFF2-40B4-BE49-F238E27FC236}">
                  <a16:creationId xmlns:a16="http://schemas.microsoft.com/office/drawing/2014/main" id="{86EB8EF7-E12A-4724-8CD0-BCD419CC1D72}"/>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pic>
          <p:nvPicPr>
            <p:cNvPr id="95" name="Divider V">
              <a:extLst>
                <a:ext uri="{FF2B5EF4-FFF2-40B4-BE49-F238E27FC236}">
                  <a16:creationId xmlns:a16="http://schemas.microsoft.com/office/drawing/2014/main" id="{A98871DD-BA51-4D2E-B73C-B53E0040D847}"/>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rot="5400000">
              <a:off x="224043" y="3771577"/>
              <a:ext cx="5486400" cy="45720"/>
            </a:xfrm>
            <a:prstGeom prst="rect">
              <a:avLst/>
            </a:prstGeom>
          </p:spPr>
        </p:pic>
      </p:grpSp>
      <p:sp>
        <p:nvSpPr>
          <p:cNvPr id="97" name="Slide Number">
            <a:extLst>
              <a:ext uri="{FF2B5EF4-FFF2-40B4-BE49-F238E27FC236}">
                <a16:creationId xmlns:a16="http://schemas.microsoft.com/office/drawing/2014/main" id="{1C486246-EB4C-49BA-AED3-F7550CA0BAFE}"/>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930176A1-BCF0-4712-97A6-6B495F55390B}" type="slidenum">
              <a:rPr lang="en-US" smtClean="0"/>
              <a:pPr/>
              <a:t>‹#›</a:t>
            </a:fld>
            <a:endParaRPr lang="en-US" dirty="0"/>
          </a:p>
        </p:txBody>
      </p:sp>
      <p:sp>
        <p:nvSpPr>
          <p:cNvPr id="11"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latin typeface="Amazon Ember Display Heavy" panose="04020705040A02060702" pitchFamily="82" charset="0"/>
              </a:rPr>
              <a:t>Service introduction slide – Option 2</a:t>
            </a:r>
          </a:p>
        </p:txBody>
      </p:sp>
      <p:sp>
        <p:nvSpPr>
          <p:cNvPr id="3" name="Service image">
            <a:extLst>
              <a:ext uri="{FF2B5EF4-FFF2-40B4-BE49-F238E27FC236}">
                <a16:creationId xmlns:a16="http://schemas.microsoft.com/office/drawing/2014/main" id="{A8750EE2-55D6-4668-9C14-21FA8D6643EA}"/>
              </a:ext>
              <a:ext uri="{C183D7F6-B498-43B3-948B-1728B52AA6E4}">
                <adec:decorative xmlns:adec="http://schemas.microsoft.com/office/drawing/2017/decorative" val="1"/>
              </a:ext>
            </a:extLst>
          </p:cNvPr>
          <p:cNvSpPr>
            <a:spLocks noGrp="1"/>
          </p:cNvSpPr>
          <p:nvPr>
            <p:ph type="pic" idx="3" hasCustomPrompt="1"/>
          </p:nvPr>
        </p:nvSpPr>
        <p:spPr>
          <a:xfrm>
            <a:off x="531884" y="2182807"/>
            <a:ext cx="2286000" cy="2286000"/>
          </a:xfrm>
        </p:spPr>
        <p:txBody>
          <a:bodyPr anchor="t">
            <a:noAutofit/>
          </a:bodyPr>
          <a:lstStyle>
            <a:lvl1pPr marL="0" indent="0" algn="ctr">
              <a:buNone/>
              <a:defRPr sz="2000">
                <a:solidFill>
                  <a:srgbClr val="232F3E"/>
                </a:solidFill>
              </a:defRPr>
            </a:lvl1pPr>
          </a:lstStyle>
          <a:p>
            <a:r>
              <a:rPr lang="en-US" dirty="0"/>
              <a:t>Click the icon to add a service icon</a:t>
            </a:r>
          </a:p>
        </p:txBody>
      </p:sp>
      <p:sp>
        <p:nvSpPr>
          <p:cNvPr id="4" name="Service name">
            <a:extLst>
              <a:ext uri="{FF2B5EF4-FFF2-40B4-BE49-F238E27FC236}">
                <a16:creationId xmlns:a16="http://schemas.microsoft.com/office/drawing/2014/main" id="{ED5D782A-3E94-4C16-BD1E-13F939926C06}"/>
              </a:ext>
            </a:extLst>
          </p:cNvPr>
          <p:cNvSpPr>
            <a:spLocks noGrp="1"/>
          </p:cNvSpPr>
          <p:nvPr>
            <p:ph type="body" idx="4" hasCustomPrompt="1"/>
          </p:nvPr>
        </p:nvSpPr>
        <p:spPr>
          <a:xfrm>
            <a:off x="531884" y="4508261"/>
            <a:ext cx="2286001" cy="914400"/>
          </a:xfrm>
        </p:spPr>
        <p:txBody>
          <a:bodyPr>
            <a:noAutofit/>
          </a:bodyPr>
          <a:lstStyle>
            <a:lvl1pPr marL="0" indent="0" algn="ctr">
              <a:spcAft>
                <a:spcPts val="0"/>
              </a:spcAft>
              <a:buNone/>
              <a:defRPr sz="2000">
                <a:solidFill>
                  <a:srgbClr val="232F3E"/>
                </a:solidFill>
                <a:latin typeface="Amazon Ember Display"/>
              </a:defRPr>
            </a:lvl1pPr>
          </a:lstStyle>
          <a:p>
            <a:pPr lvl="0"/>
            <a:r>
              <a:rPr lang="en-US" dirty="0"/>
              <a:t>Enter service name</a:t>
            </a:r>
          </a:p>
        </p:txBody>
      </p:sp>
      <p:sp>
        <p:nvSpPr>
          <p:cNvPr id="2" name="Service description">
            <a:extLst>
              <a:ext uri="{FF2B5EF4-FFF2-40B4-BE49-F238E27FC236}">
                <a16:creationId xmlns:a16="http://schemas.microsoft.com/office/drawing/2014/main" id="{125C2183-0325-4A52-BF1F-38F8AAFA8B4A}"/>
              </a:ext>
            </a:extLst>
          </p:cNvPr>
          <p:cNvSpPr>
            <a:spLocks noGrp="1"/>
          </p:cNvSpPr>
          <p:nvPr>
            <p:ph type="body" idx="2" hasCustomPrompt="1"/>
          </p:nvPr>
        </p:nvSpPr>
        <p:spPr>
          <a:xfrm>
            <a:off x="3118104" y="1097280"/>
            <a:ext cx="8714232" cy="1655064"/>
          </a:xfrm>
        </p:spPr>
        <p:txBody>
          <a:bodyPr tIns="45720" bIns="45720">
            <a:normAutofit/>
          </a:bodyPr>
          <a:lstStyle>
            <a:lvl1pPr marL="0" indent="0">
              <a:lnSpc>
                <a:spcPct val="100000"/>
              </a:lnSpc>
              <a:spcBef>
                <a:spcPts val="0"/>
              </a:spcBef>
              <a:spcAft>
                <a:spcPts val="300"/>
              </a:spcAft>
              <a:buNone/>
              <a:defRPr sz="2400">
                <a:solidFill>
                  <a:srgbClr val="232F3E"/>
                </a:solidFill>
                <a:latin typeface="Amazon Ember Display"/>
              </a:defRPr>
            </a:lvl1pPr>
            <a:lvl2pPr marL="457200" indent="0">
              <a:buNone/>
              <a:defRPr/>
            </a:lvl2pPr>
          </a:lstStyle>
          <a:p>
            <a:pPr lvl="0"/>
            <a:r>
              <a:rPr lang="en-US" dirty="0"/>
              <a:t>Enter service description from our website.</a:t>
            </a:r>
          </a:p>
        </p:txBody>
      </p:sp>
      <p:sp>
        <p:nvSpPr>
          <p:cNvPr id="8" name="Service Benefit 1">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type="pic" idx="8" hasCustomPrompt="1"/>
          </p:nvPr>
        </p:nvSpPr>
        <p:spPr>
          <a:xfrm>
            <a:off x="3483864" y="2798064"/>
            <a:ext cx="2011680" cy="2011680"/>
          </a:xfrm>
        </p:spPr>
        <p:txBody>
          <a:bodyPr anchor="t">
            <a:noAutofit/>
          </a:bodyPr>
          <a:lstStyle>
            <a:lvl1pPr marL="0" indent="0" algn="ctr">
              <a:buNone/>
              <a:defRPr sz="1800">
                <a:solidFill>
                  <a:srgbClr val="232F3E"/>
                </a:solidFill>
              </a:defRPr>
            </a:lvl1pPr>
          </a:lstStyle>
          <a:p>
            <a:r>
              <a:rPr lang="en-US" dirty="0"/>
              <a:t>Click icon to add a service benefit image</a:t>
            </a:r>
          </a:p>
        </p:txBody>
      </p:sp>
      <p:sp>
        <p:nvSpPr>
          <p:cNvPr id="5" name="Benefit 1 Description">
            <a:extLst>
              <a:ext uri="{FF2B5EF4-FFF2-40B4-BE49-F238E27FC236}">
                <a16:creationId xmlns:a16="http://schemas.microsoft.com/office/drawing/2014/main" id="{CEBB69C5-28A4-4F99-A9FE-572F9D53CF4E}"/>
              </a:ext>
            </a:extLst>
          </p:cNvPr>
          <p:cNvSpPr>
            <a:spLocks noGrp="1"/>
          </p:cNvSpPr>
          <p:nvPr>
            <p:ph type="body" idx="5" hasCustomPrompt="1"/>
          </p:nvPr>
        </p:nvSpPr>
        <p:spPr>
          <a:xfrm>
            <a:off x="3118104" y="4846320"/>
            <a:ext cx="2743200" cy="1600200"/>
          </a:xfrm>
          <a:noFill/>
          <a:ln>
            <a:noFill/>
          </a:ln>
        </p:spPr>
        <p:txBody>
          <a:bodyPr lIns="91440" anchor="t">
            <a:noAutofit/>
          </a:bodyPr>
          <a:lstStyle>
            <a:lvl1pPr marL="60325" indent="0" algn="ctr">
              <a:spcBef>
                <a:spcPts val="0"/>
              </a:spcBef>
              <a:spcAft>
                <a:spcPts val="0"/>
              </a:spcAft>
              <a:buNone/>
              <a:defRPr sz="2000" b="0">
                <a:solidFill>
                  <a:srgbClr val="232F3E"/>
                </a:solidFill>
                <a:latin typeface="Amazon Ember Display"/>
              </a:defRPr>
            </a:lvl1pPr>
          </a:lstStyle>
          <a:p>
            <a:pPr lvl="0"/>
            <a:r>
              <a:rPr lang="en-US" dirty="0"/>
              <a:t>Enter benefit description</a:t>
            </a:r>
          </a:p>
        </p:txBody>
      </p:sp>
      <p:sp>
        <p:nvSpPr>
          <p:cNvPr id="9" name="Service Benefit 2">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type="pic" idx="9" hasCustomPrompt="1"/>
          </p:nvPr>
        </p:nvSpPr>
        <p:spPr>
          <a:xfrm>
            <a:off x="6473952" y="2798064"/>
            <a:ext cx="2011680" cy="2011680"/>
          </a:xfrm>
        </p:spPr>
        <p:txBody>
          <a:bodyPr anchor="t">
            <a:noAutofit/>
          </a:bodyPr>
          <a:lstStyle>
            <a:lvl1pPr marL="0" indent="0" algn="ctr">
              <a:buNone/>
              <a:defRPr sz="1800">
                <a:solidFill>
                  <a:srgbClr val="232F3E"/>
                </a:solidFill>
              </a:defRPr>
            </a:lvl1pPr>
          </a:lstStyle>
          <a:p>
            <a:r>
              <a:rPr lang="en-US" dirty="0"/>
              <a:t>Click icon to add a service benefit image</a:t>
            </a:r>
          </a:p>
        </p:txBody>
      </p:sp>
      <p:sp>
        <p:nvSpPr>
          <p:cNvPr id="6" name="Benefit 2 Description">
            <a:extLst>
              <a:ext uri="{FF2B5EF4-FFF2-40B4-BE49-F238E27FC236}">
                <a16:creationId xmlns:a16="http://schemas.microsoft.com/office/drawing/2014/main" id="{04C41CFA-9BF9-474A-89A9-E22790A538E2}"/>
              </a:ext>
            </a:extLst>
          </p:cNvPr>
          <p:cNvSpPr>
            <a:spLocks noGrp="1"/>
          </p:cNvSpPr>
          <p:nvPr>
            <p:ph type="body" idx="6" hasCustomPrompt="1"/>
          </p:nvPr>
        </p:nvSpPr>
        <p:spPr>
          <a:xfrm>
            <a:off x="6108192" y="4846320"/>
            <a:ext cx="2743200" cy="1600200"/>
          </a:xfrm>
          <a:noFill/>
          <a:ln>
            <a:noFill/>
          </a:ln>
        </p:spPr>
        <p:txBody>
          <a:bodyPr lIns="91440" anchor="t">
            <a:noAutofit/>
          </a:bodyPr>
          <a:lstStyle>
            <a:lvl1pPr marL="60325" indent="0" algn="ctr">
              <a:spcBef>
                <a:spcPts val="0"/>
              </a:spcBef>
              <a:spcAft>
                <a:spcPts val="0"/>
              </a:spcAft>
              <a:buNone/>
              <a:defRPr sz="2000" b="0">
                <a:solidFill>
                  <a:srgbClr val="232F3E"/>
                </a:solidFill>
                <a:latin typeface="Amazon Ember Display"/>
              </a:defRPr>
            </a:lvl1pPr>
          </a:lstStyle>
          <a:p>
            <a:pPr lvl="0"/>
            <a:r>
              <a:rPr lang="en-US" dirty="0"/>
              <a:t>Enter benefit description</a:t>
            </a:r>
          </a:p>
        </p:txBody>
      </p:sp>
      <p:sp>
        <p:nvSpPr>
          <p:cNvPr id="10" name="Service Benefit 3">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type="pic" idx="10" hasCustomPrompt="1"/>
          </p:nvPr>
        </p:nvSpPr>
        <p:spPr>
          <a:xfrm>
            <a:off x="9454896" y="2798064"/>
            <a:ext cx="2011680" cy="2011680"/>
          </a:xfrm>
        </p:spPr>
        <p:txBody>
          <a:bodyPr anchor="t">
            <a:noAutofit/>
          </a:bodyPr>
          <a:lstStyle>
            <a:lvl1pPr marL="0" indent="0" algn="ctr">
              <a:buNone/>
              <a:defRPr sz="1800">
                <a:solidFill>
                  <a:srgbClr val="232F3E"/>
                </a:solidFill>
              </a:defRPr>
            </a:lvl1pPr>
          </a:lstStyle>
          <a:p>
            <a:r>
              <a:rPr lang="en-US" dirty="0"/>
              <a:t>Click icon to add a service benefit image</a:t>
            </a:r>
          </a:p>
        </p:txBody>
      </p:sp>
      <p:sp>
        <p:nvSpPr>
          <p:cNvPr id="7" name="Benefit 3 Description">
            <a:extLst>
              <a:ext uri="{FF2B5EF4-FFF2-40B4-BE49-F238E27FC236}">
                <a16:creationId xmlns:a16="http://schemas.microsoft.com/office/drawing/2014/main" id="{CF01F87A-DBEF-4657-8500-6A751FF3BC24}"/>
              </a:ext>
            </a:extLst>
          </p:cNvPr>
          <p:cNvSpPr>
            <a:spLocks noGrp="1"/>
          </p:cNvSpPr>
          <p:nvPr>
            <p:ph type="body" idx="7" hasCustomPrompt="1"/>
          </p:nvPr>
        </p:nvSpPr>
        <p:spPr>
          <a:xfrm>
            <a:off x="9089136" y="4846320"/>
            <a:ext cx="2743200" cy="1600200"/>
          </a:xfrm>
          <a:noFill/>
          <a:ln>
            <a:noFill/>
          </a:ln>
        </p:spPr>
        <p:txBody>
          <a:bodyPr lIns="91440" anchor="t">
            <a:noAutofit/>
          </a:bodyPr>
          <a:lstStyle>
            <a:lvl1pPr marL="60325" indent="0" algn="ctr">
              <a:spcBef>
                <a:spcPts val="0"/>
              </a:spcBef>
              <a:spcAft>
                <a:spcPts val="0"/>
              </a:spcAft>
              <a:buNone/>
              <a:defRPr sz="2000" b="0">
                <a:solidFill>
                  <a:srgbClr val="232F3E"/>
                </a:solidFill>
                <a:latin typeface="Amazon Ember Display"/>
              </a:defRPr>
            </a:lvl1pPr>
          </a:lstStyle>
          <a:p>
            <a:pPr lvl="0"/>
            <a:r>
              <a:rPr lang="en-US" dirty="0"/>
              <a:t>Enter benefit description</a:t>
            </a:r>
          </a:p>
        </p:txBody>
      </p:sp>
    </p:spTree>
    <p:custDataLst>
      <p:tags r:id="rId1"/>
    </p:custDataLst>
    <p:extLst>
      <p:ext uri="{BB962C8B-B14F-4D97-AF65-F5344CB8AC3E}">
        <p14:creationId xmlns:p14="http://schemas.microsoft.com/office/powerpoint/2010/main" val="35481142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 and 2 Content Columns">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79271B92-68F7-439C-8199-7E16014A6742}"/>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4" name="Title">
            <a:extLst>
              <a:ext uri="{FF2B5EF4-FFF2-40B4-BE49-F238E27FC236}">
                <a16:creationId xmlns:a16="http://schemas.microsoft.com/office/drawing/2014/main" id="{5F8A0ED5-8D88-437F-965F-590C0BD195F1}"/>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and 2 content columns</a:t>
            </a:r>
          </a:p>
        </p:txBody>
      </p:sp>
      <p:pic>
        <p:nvPicPr>
          <p:cNvPr id="99" name="Divider">
            <a:extLst>
              <a:ext uri="{FF2B5EF4-FFF2-40B4-BE49-F238E27FC236}">
                <a16:creationId xmlns:a16="http://schemas.microsoft.com/office/drawing/2014/main" id="{DDE84D45-638C-4BCD-B539-05F38F37CF3D}"/>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Content Left">
            <a:extLst>
              <a:ext uri="{FF2B5EF4-FFF2-40B4-BE49-F238E27FC236}">
                <a16:creationId xmlns:a16="http://schemas.microsoft.com/office/drawing/2014/main" id="{8A73B5A2-5001-4FA4-B113-0F6124F1F6A0}"/>
              </a:ext>
            </a:extLst>
          </p:cNvPr>
          <p:cNvSpPr>
            <a:spLocks noGrp="1"/>
          </p:cNvSpPr>
          <p:nvPr>
            <p:ph idx="2" hasCustomPrompt="1"/>
          </p:nvPr>
        </p:nvSpPr>
        <p:spPr>
          <a:xfrm>
            <a:off x="365760" y="1097280"/>
            <a:ext cx="5669280" cy="5330952"/>
          </a:xfrm>
        </p:spPr>
        <p:txBody>
          <a:bodyPr>
            <a:noAutofit/>
          </a:bodyPr>
          <a:lstStyle>
            <a:lvl1pPr>
              <a:lnSpc>
                <a:spcPct val="100000"/>
              </a:lnSpc>
              <a:spcAft>
                <a:spcPts val="1200"/>
              </a:spcAft>
              <a:defRPr sz="2800">
                <a:solidFill>
                  <a:srgbClr val="232F3E"/>
                </a:solidFill>
              </a:defRPr>
            </a:lvl1pPr>
            <a:lvl2pPr marL="457200" indent="-228600">
              <a:lnSpc>
                <a:spcPct val="100000"/>
              </a:lnSpc>
              <a:spcAft>
                <a:spcPts val="1200"/>
              </a:spcAft>
              <a:defRPr sz="2400">
                <a:solidFill>
                  <a:srgbClr val="232F3E"/>
                </a:solidFill>
              </a:defRPr>
            </a:lvl2pPr>
            <a:lvl3pPr marL="684213" indent="-228600">
              <a:lnSpc>
                <a:spcPct val="100000"/>
              </a:lnSpc>
              <a:spcAft>
                <a:spcPts val="1200"/>
              </a:spcAft>
              <a:defRPr sz="2000">
                <a:solidFill>
                  <a:srgbClr val="232F3E"/>
                </a:solidFill>
              </a:defRPr>
            </a:lvl3pPr>
            <a:lvl4pPr marL="914400" indent="-228600">
              <a:lnSpc>
                <a:spcPct val="100000"/>
              </a:lnSpc>
              <a:spcAft>
                <a:spcPts val="1200"/>
              </a:spcAft>
              <a:defRPr sz="1800">
                <a:solidFill>
                  <a:srgbClr val="232F3E"/>
                </a:solidFill>
              </a:defRPr>
            </a:lvl4pPr>
            <a:lvl5pPr marL="1144588" indent="-228600">
              <a:lnSpc>
                <a:spcPct val="100000"/>
              </a:lnSpc>
              <a:spcAft>
                <a:spcPts val="12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3" name="Content Right">
            <a:extLst>
              <a:ext uri="{FF2B5EF4-FFF2-40B4-BE49-F238E27FC236}">
                <a16:creationId xmlns:a16="http://schemas.microsoft.com/office/drawing/2014/main" id="{951E617C-D9F7-4098-883E-6A048DBCF862}"/>
              </a:ext>
            </a:extLst>
          </p:cNvPr>
          <p:cNvSpPr>
            <a:spLocks noGrp="1"/>
          </p:cNvSpPr>
          <p:nvPr>
            <p:ph idx="3" hasCustomPrompt="1"/>
          </p:nvPr>
        </p:nvSpPr>
        <p:spPr>
          <a:xfrm>
            <a:off x="6163056" y="1097280"/>
            <a:ext cx="5669280" cy="5330952"/>
          </a:xfrm>
        </p:spPr>
        <p:txBody>
          <a:bodyPr>
            <a:noAutofit/>
          </a:bodyPr>
          <a:lstStyle>
            <a:lvl1pPr>
              <a:lnSpc>
                <a:spcPct val="100000"/>
              </a:lnSpc>
              <a:spcAft>
                <a:spcPts val="1200"/>
              </a:spcAft>
              <a:defRPr sz="2800">
                <a:solidFill>
                  <a:srgbClr val="232F3E"/>
                </a:solidFill>
              </a:defRPr>
            </a:lvl1pPr>
            <a:lvl2pPr marL="457200" indent="-228600">
              <a:lnSpc>
                <a:spcPct val="100000"/>
              </a:lnSpc>
              <a:spcAft>
                <a:spcPts val="1200"/>
              </a:spcAft>
              <a:defRPr sz="2400">
                <a:solidFill>
                  <a:srgbClr val="232F3E"/>
                </a:solidFill>
              </a:defRPr>
            </a:lvl2pPr>
            <a:lvl3pPr marL="684213" indent="-228600">
              <a:lnSpc>
                <a:spcPct val="100000"/>
              </a:lnSpc>
              <a:spcAft>
                <a:spcPts val="1200"/>
              </a:spcAft>
              <a:defRPr sz="2000">
                <a:solidFill>
                  <a:srgbClr val="232F3E"/>
                </a:solidFill>
              </a:defRPr>
            </a:lvl3pPr>
            <a:lvl4pPr marL="914400" indent="-228600">
              <a:lnSpc>
                <a:spcPct val="100000"/>
              </a:lnSpc>
              <a:spcAft>
                <a:spcPts val="1200"/>
              </a:spcAft>
              <a:defRPr sz="1800">
                <a:solidFill>
                  <a:srgbClr val="232F3E"/>
                </a:solidFill>
              </a:defRPr>
            </a:lvl4pPr>
            <a:lvl5pPr marL="1144588" indent="-228600">
              <a:lnSpc>
                <a:spcPct val="100000"/>
              </a:lnSpc>
              <a:spcAft>
                <a:spcPts val="12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2452053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 Narrow, and Wide Columns">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79271B92-68F7-439C-8199-7E16014A6742}"/>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4" name="Title">
            <a:extLst>
              <a:ext uri="{FF2B5EF4-FFF2-40B4-BE49-F238E27FC236}">
                <a16:creationId xmlns:a16="http://schemas.microsoft.com/office/drawing/2014/main" id="{5F8A0ED5-8D88-437F-965F-590C0BD195F1}"/>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narrow left, and wide right columns</a:t>
            </a:r>
          </a:p>
        </p:txBody>
      </p:sp>
      <p:pic>
        <p:nvPicPr>
          <p:cNvPr id="99" name="Divider">
            <a:extLst>
              <a:ext uri="{FF2B5EF4-FFF2-40B4-BE49-F238E27FC236}">
                <a16:creationId xmlns:a16="http://schemas.microsoft.com/office/drawing/2014/main" id="{436CF646-2D71-47F1-8550-51446EDEB819}"/>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Content Left">
            <a:extLst>
              <a:ext uri="{FF2B5EF4-FFF2-40B4-BE49-F238E27FC236}">
                <a16:creationId xmlns:a16="http://schemas.microsoft.com/office/drawing/2014/main" id="{8A73B5A2-5001-4FA4-B113-0F6124F1F6A0}"/>
              </a:ext>
            </a:extLst>
          </p:cNvPr>
          <p:cNvSpPr>
            <a:spLocks noGrp="1"/>
          </p:cNvSpPr>
          <p:nvPr>
            <p:ph idx="2" hasCustomPrompt="1"/>
          </p:nvPr>
        </p:nvSpPr>
        <p:spPr>
          <a:xfrm>
            <a:off x="365760" y="1097280"/>
            <a:ext cx="3657600" cy="5330952"/>
          </a:xfrm>
        </p:spPr>
        <p:txBody>
          <a:bodyPr>
            <a:noAutofit/>
          </a:bodyPr>
          <a:lstStyle>
            <a:lvl1pPr>
              <a:lnSpc>
                <a:spcPct val="100000"/>
              </a:lnSpc>
              <a:spcAft>
                <a:spcPts val="1200"/>
              </a:spcAft>
              <a:defRPr sz="2400">
                <a:solidFill>
                  <a:srgbClr val="232F3E"/>
                </a:solidFill>
              </a:defRPr>
            </a:lvl1pPr>
            <a:lvl2pPr marL="457200" indent="-228600">
              <a:lnSpc>
                <a:spcPct val="100000"/>
              </a:lnSpc>
              <a:spcAft>
                <a:spcPts val="1200"/>
              </a:spcAft>
              <a:defRPr sz="2000">
                <a:solidFill>
                  <a:srgbClr val="232F3E"/>
                </a:solidFill>
              </a:defRPr>
            </a:lvl2pPr>
            <a:lvl3pPr marL="684213" indent="-228600">
              <a:lnSpc>
                <a:spcPct val="100000"/>
              </a:lnSpc>
              <a:spcAft>
                <a:spcPts val="1200"/>
              </a:spcAft>
              <a:defRPr sz="1800">
                <a:solidFill>
                  <a:srgbClr val="232F3E"/>
                </a:solidFill>
              </a:defRPr>
            </a:lvl3pPr>
            <a:lvl4pPr marL="914400" indent="-228600">
              <a:lnSpc>
                <a:spcPct val="100000"/>
              </a:lnSpc>
              <a:spcAft>
                <a:spcPts val="1200"/>
              </a:spcAft>
              <a:defRPr sz="1600">
                <a:solidFill>
                  <a:srgbClr val="232F3E"/>
                </a:solidFill>
              </a:defRPr>
            </a:lvl4pPr>
            <a:lvl5pPr marL="1144588" indent="-228600">
              <a:lnSpc>
                <a:spcPct val="100000"/>
              </a:lnSpc>
              <a:spcAft>
                <a:spcPts val="12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3" name="Content Right">
            <a:extLst>
              <a:ext uri="{FF2B5EF4-FFF2-40B4-BE49-F238E27FC236}">
                <a16:creationId xmlns:a16="http://schemas.microsoft.com/office/drawing/2014/main" id="{951E617C-D9F7-4098-883E-6A048DBCF862}"/>
              </a:ext>
            </a:extLst>
          </p:cNvPr>
          <p:cNvSpPr>
            <a:spLocks noGrp="1"/>
          </p:cNvSpPr>
          <p:nvPr>
            <p:ph idx="3" hasCustomPrompt="1"/>
          </p:nvPr>
        </p:nvSpPr>
        <p:spPr>
          <a:xfrm>
            <a:off x="4187952" y="1097280"/>
            <a:ext cx="7644384" cy="5330952"/>
          </a:xfrm>
        </p:spPr>
        <p:txBody>
          <a:bodyPr>
            <a:noAutofit/>
          </a:bodyPr>
          <a:lstStyle>
            <a:lvl1pPr>
              <a:lnSpc>
                <a:spcPct val="100000"/>
              </a:lnSpc>
              <a:spcAft>
                <a:spcPts val="1200"/>
              </a:spcAft>
              <a:defRPr sz="2400">
                <a:solidFill>
                  <a:srgbClr val="232F3E"/>
                </a:solidFill>
              </a:defRPr>
            </a:lvl1pPr>
            <a:lvl2pPr marL="457200" indent="-228600">
              <a:lnSpc>
                <a:spcPct val="100000"/>
              </a:lnSpc>
              <a:spcAft>
                <a:spcPts val="1200"/>
              </a:spcAft>
              <a:defRPr sz="2000">
                <a:solidFill>
                  <a:srgbClr val="232F3E"/>
                </a:solidFill>
              </a:defRPr>
            </a:lvl2pPr>
            <a:lvl3pPr marL="684213" indent="-228600">
              <a:lnSpc>
                <a:spcPct val="100000"/>
              </a:lnSpc>
              <a:spcAft>
                <a:spcPts val="1200"/>
              </a:spcAft>
              <a:defRPr sz="1800">
                <a:solidFill>
                  <a:srgbClr val="232F3E"/>
                </a:solidFill>
              </a:defRPr>
            </a:lvl3pPr>
            <a:lvl4pPr marL="914400" indent="-228600">
              <a:lnSpc>
                <a:spcPct val="100000"/>
              </a:lnSpc>
              <a:spcAft>
                <a:spcPts val="1200"/>
              </a:spcAft>
              <a:defRPr sz="1600">
                <a:solidFill>
                  <a:srgbClr val="232F3E"/>
                </a:solidFill>
              </a:defRPr>
            </a:lvl4pPr>
            <a:lvl5pPr marL="1144588" indent="-228600">
              <a:lnSpc>
                <a:spcPct val="100000"/>
              </a:lnSpc>
              <a:spcAft>
                <a:spcPts val="1200"/>
              </a:spcAft>
              <a:defRPr sz="1600">
                <a:solidFill>
                  <a:srgbClr val="232F3E"/>
                </a:solidFill>
              </a:defRPr>
            </a:lvl5pPr>
          </a:lstStyle>
          <a:p>
            <a:pPr lvl="0"/>
            <a:r>
              <a:rPr lang="en-US" dirty="0"/>
              <a:t>Add content text or Click to add image</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24971911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 preserve="1">
  <p:cSld name="Title and 2 Code Columns">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D1314593-B97F-4159-BF1C-7D08727B7989}"/>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4" name="Title">
            <a:extLst>
              <a:ext uri="{FF2B5EF4-FFF2-40B4-BE49-F238E27FC236}">
                <a16:creationId xmlns:a16="http://schemas.microsoft.com/office/drawing/2014/main" id="{5F8A0ED5-8D88-437F-965F-590C0BD195F1}"/>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and 2 code columns</a:t>
            </a:r>
          </a:p>
        </p:txBody>
      </p:sp>
      <p:pic>
        <p:nvPicPr>
          <p:cNvPr id="99" name="Divider">
            <a:extLst>
              <a:ext uri="{FF2B5EF4-FFF2-40B4-BE49-F238E27FC236}">
                <a16:creationId xmlns:a16="http://schemas.microsoft.com/office/drawing/2014/main" id="{25E540B6-8F1E-4977-BD60-59FB7D23F464}"/>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Code Left">
            <a:extLst>
              <a:ext uri="{FF2B5EF4-FFF2-40B4-BE49-F238E27FC236}">
                <a16:creationId xmlns:a16="http://schemas.microsoft.com/office/drawing/2014/main" id="{D77EFECE-400E-4BAA-A766-7DD8A1117BBC}"/>
              </a:ext>
            </a:extLst>
          </p:cNvPr>
          <p:cNvSpPr>
            <a:spLocks noGrp="1"/>
          </p:cNvSpPr>
          <p:nvPr>
            <p:ph type="body" idx="2" hasCustomPrompt="1"/>
          </p:nvPr>
        </p:nvSpPr>
        <p:spPr>
          <a:xfrm>
            <a:off x="365760" y="1097280"/>
            <a:ext cx="5669280" cy="5330952"/>
          </a:xfrm>
        </p:spPr>
        <p:txBody>
          <a:bodyPr>
            <a:noAutofit/>
          </a:bodyPr>
          <a:lstStyle>
            <a:lvl1pPr marL="0" indent="0">
              <a:spcBef>
                <a:spcPts val="0"/>
              </a:spcBef>
              <a:buNone/>
              <a:defRPr sz="1600">
                <a:solidFill>
                  <a:srgbClr val="232F3E"/>
                </a:solidFill>
                <a:latin typeface="Lucida Console" panose="020B0609040504020204" pitchFamily="49" charset="0"/>
              </a:defRPr>
            </a:lvl1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p:txBody>
      </p:sp>
      <p:sp>
        <p:nvSpPr>
          <p:cNvPr id="3" name="Code Right">
            <a:extLst>
              <a:ext uri="{FF2B5EF4-FFF2-40B4-BE49-F238E27FC236}">
                <a16:creationId xmlns:a16="http://schemas.microsoft.com/office/drawing/2014/main" id="{E8572E41-DF36-40C1-9453-10D94D9775B7}"/>
              </a:ext>
            </a:extLst>
          </p:cNvPr>
          <p:cNvSpPr>
            <a:spLocks noGrp="1"/>
          </p:cNvSpPr>
          <p:nvPr>
            <p:ph type="body" idx="3" hasCustomPrompt="1"/>
          </p:nvPr>
        </p:nvSpPr>
        <p:spPr>
          <a:xfrm>
            <a:off x="6163056" y="1097280"/>
            <a:ext cx="5669280" cy="5330952"/>
          </a:xfrm>
        </p:spPr>
        <p:txBody>
          <a:bodyPr>
            <a:noAutofit/>
          </a:bodyPr>
          <a:lstStyle>
            <a:lvl1pPr marL="0" indent="0">
              <a:spcBef>
                <a:spcPts val="0"/>
              </a:spcBef>
              <a:buNone/>
              <a:defRPr sz="1600">
                <a:solidFill>
                  <a:srgbClr val="232F3E"/>
                </a:solidFill>
                <a:latin typeface="Lucida Console" panose="020B0609040504020204" pitchFamily="49" charset="0"/>
              </a:defRPr>
            </a:lvl1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p:txBody>
      </p:sp>
    </p:spTree>
    <p:custDataLst>
      <p:tags r:id="rId1"/>
    </p:custDataLst>
    <p:extLst>
      <p:ext uri="{BB962C8B-B14F-4D97-AF65-F5344CB8AC3E}">
        <p14:creationId xmlns:p14="http://schemas.microsoft.com/office/powerpoint/2010/main" val="4209008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reserve="1">
  <p:cSld name="Title, Header, and 2 Text Columns">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BF7951DD-641A-4F55-851E-3A3DAE5483DC}"/>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4"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header, and 2 text columns</a:t>
            </a:r>
          </a:p>
        </p:txBody>
      </p:sp>
      <p:pic>
        <p:nvPicPr>
          <p:cNvPr id="99" name="Background">
            <a:extLst>
              <a:ext uri="{FF2B5EF4-FFF2-40B4-BE49-F238E27FC236}">
                <a16:creationId xmlns:a16="http://schemas.microsoft.com/office/drawing/2014/main" id="{B5282040-FA2B-4014-827F-F5B85DA67656}"/>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760" y="1053311"/>
            <a:ext cx="11460480" cy="440329"/>
          </a:xfrm>
          <a:prstGeom prst="rect">
            <a:avLst/>
          </a:prstGeom>
        </p:spPr>
      </p:pic>
      <p:sp>
        <p:nvSpPr>
          <p:cNvPr id="12" name="Header">
            <a:extLst>
              <a:ext uri="{FF2B5EF4-FFF2-40B4-BE49-F238E27FC236}">
                <a16:creationId xmlns:a16="http://schemas.microsoft.com/office/drawing/2014/main" id="{CEBB69C5-28A4-4F99-A9FE-572F9D53CF4E}"/>
              </a:ext>
            </a:extLst>
          </p:cNvPr>
          <p:cNvSpPr>
            <a:spLocks noGrp="1"/>
          </p:cNvSpPr>
          <p:nvPr>
            <p:ph type="body" idx="12" hasCustomPrompt="1"/>
          </p:nvPr>
        </p:nvSpPr>
        <p:spPr>
          <a:xfrm>
            <a:off x="365760" y="1053311"/>
            <a:ext cx="11460480" cy="440329"/>
          </a:xfrm>
          <a:noFill/>
          <a:ln>
            <a:noFill/>
          </a:ln>
        </p:spPr>
        <p:txBody>
          <a:bodyPr anchor="ctr">
            <a:noAutofit/>
          </a:bodyPr>
          <a:lstStyle>
            <a:lvl1pPr marL="0" indent="0">
              <a:lnSpc>
                <a:spcPct val="100000"/>
              </a:lnSpc>
              <a:spcBef>
                <a:spcPts val="0"/>
              </a:spcBef>
              <a:spcAft>
                <a:spcPts val="0"/>
              </a:spcAft>
              <a:buNone/>
              <a:defRPr sz="2400" b="0">
                <a:solidFill>
                  <a:schemeClr val="bg1"/>
                </a:solidFill>
                <a:latin typeface="Amazon Ember Display"/>
              </a:defRPr>
            </a:lvl1pPr>
          </a:lstStyle>
          <a:p>
            <a:pPr lvl="0"/>
            <a:r>
              <a:rPr lang="en-US" dirty="0"/>
              <a:t>Enter header text</a:t>
            </a:r>
          </a:p>
        </p:txBody>
      </p:sp>
      <p:sp>
        <p:nvSpPr>
          <p:cNvPr id="2" name="Content Left">
            <a:extLst>
              <a:ext uri="{FF2B5EF4-FFF2-40B4-BE49-F238E27FC236}">
                <a16:creationId xmlns:a16="http://schemas.microsoft.com/office/drawing/2014/main" id="{5ACBD598-6775-4223-B2AB-B169A112E3FF}"/>
              </a:ext>
            </a:extLst>
          </p:cNvPr>
          <p:cNvSpPr>
            <a:spLocks noGrp="1"/>
          </p:cNvSpPr>
          <p:nvPr>
            <p:ph idx="2" hasCustomPrompt="1"/>
          </p:nvPr>
        </p:nvSpPr>
        <p:spPr>
          <a:xfrm>
            <a:off x="365760" y="1563624"/>
            <a:ext cx="5669280" cy="4873752"/>
          </a:xfrm>
        </p:spPr>
        <p:txBody>
          <a:bodyPr>
            <a:noAutofit/>
          </a:bodyPr>
          <a:lstStyle>
            <a:lvl1pPr>
              <a:lnSpc>
                <a:spcPct val="100000"/>
              </a:lnSpc>
              <a:spcAft>
                <a:spcPts val="1200"/>
              </a:spcAft>
              <a:defRPr sz="2800">
                <a:solidFill>
                  <a:srgbClr val="232F3E"/>
                </a:solidFill>
              </a:defRPr>
            </a:lvl1pPr>
            <a:lvl2pPr marL="457200" indent="-228600">
              <a:lnSpc>
                <a:spcPct val="100000"/>
              </a:lnSpc>
              <a:spcAft>
                <a:spcPts val="1200"/>
              </a:spcAft>
              <a:defRPr sz="2400">
                <a:solidFill>
                  <a:srgbClr val="232F3E"/>
                </a:solidFill>
              </a:defRPr>
            </a:lvl2pPr>
            <a:lvl3pPr marL="684213" indent="-228600">
              <a:lnSpc>
                <a:spcPct val="100000"/>
              </a:lnSpc>
              <a:spcAft>
                <a:spcPts val="1200"/>
              </a:spcAft>
              <a:defRPr sz="2000">
                <a:solidFill>
                  <a:srgbClr val="232F3E"/>
                </a:solidFill>
              </a:defRPr>
            </a:lvl3pPr>
            <a:lvl4pPr marL="914400" indent="-228600">
              <a:lnSpc>
                <a:spcPct val="100000"/>
              </a:lnSpc>
              <a:spcAft>
                <a:spcPts val="1200"/>
              </a:spcAft>
              <a:defRPr sz="1800">
                <a:solidFill>
                  <a:srgbClr val="232F3E"/>
                </a:solidFill>
              </a:defRPr>
            </a:lvl4pPr>
            <a:lvl5pPr marL="1144588" indent="-228600">
              <a:lnSpc>
                <a:spcPct val="100000"/>
              </a:lnSpc>
              <a:spcAft>
                <a:spcPts val="12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3" name="Content Right">
            <a:extLst>
              <a:ext uri="{FF2B5EF4-FFF2-40B4-BE49-F238E27FC236}">
                <a16:creationId xmlns:a16="http://schemas.microsoft.com/office/drawing/2014/main" id="{7F5B85B9-BABC-44F6-B2AE-99F02670D702}"/>
              </a:ext>
            </a:extLst>
          </p:cNvPr>
          <p:cNvSpPr>
            <a:spLocks noGrp="1"/>
          </p:cNvSpPr>
          <p:nvPr>
            <p:ph idx="3" hasCustomPrompt="1"/>
          </p:nvPr>
        </p:nvSpPr>
        <p:spPr>
          <a:xfrm>
            <a:off x="6163056" y="1563624"/>
            <a:ext cx="5669280" cy="4873752"/>
          </a:xfrm>
        </p:spPr>
        <p:txBody>
          <a:bodyPr>
            <a:noAutofit/>
          </a:bodyPr>
          <a:lstStyle>
            <a:lvl1pPr>
              <a:lnSpc>
                <a:spcPct val="100000"/>
              </a:lnSpc>
              <a:spcAft>
                <a:spcPts val="1200"/>
              </a:spcAft>
              <a:defRPr sz="2800">
                <a:solidFill>
                  <a:srgbClr val="232F3E"/>
                </a:solidFill>
              </a:defRPr>
            </a:lvl1pPr>
            <a:lvl2pPr marL="457200" indent="-228600">
              <a:lnSpc>
                <a:spcPct val="100000"/>
              </a:lnSpc>
              <a:spcAft>
                <a:spcPts val="1200"/>
              </a:spcAft>
              <a:defRPr sz="2400">
                <a:solidFill>
                  <a:srgbClr val="232F3E"/>
                </a:solidFill>
              </a:defRPr>
            </a:lvl2pPr>
            <a:lvl3pPr marL="684213" indent="-228600">
              <a:lnSpc>
                <a:spcPct val="100000"/>
              </a:lnSpc>
              <a:spcAft>
                <a:spcPts val="1200"/>
              </a:spcAft>
              <a:defRPr sz="2000">
                <a:solidFill>
                  <a:srgbClr val="232F3E"/>
                </a:solidFill>
              </a:defRPr>
            </a:lvl3pPr>
            <a:lvl4pPr marL="914400" indent="-228600">
              <a:lnSpc>
                <a:spcPct val="100000"/>
              </a:lnSpc>
              <a:spcAft>
                <a:spcPts val="1200"/>
              </a:spcAft>
              <a:defRPr sz="1800">
                <a:solidFill>
                  <a:srgbClr val="232F3E"/>
                </a:solidFill>
              </a:defRPr>
            </a:lvl4pPr>
            <a:lvl5pPr marL="1144588" indent="-228600">
              <a:lnSpc>
                <a:spcPct val="100000"/>
              </a:lnSpc>
              <a:spcAft>
                <a:spcPts val="12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9395335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Title, 2 Headers, and 2 Text Columns">
    <p:bg>
      <p:bgPr>
        <a:solidFill>
          <a:schemeClr val="bg1"/>
        </a:solidFill>
        <a:effectLst/>
      </p:bgPr>
    </p:bg>
    <p:spTree>
      <p:nvGrpSpPr>
        <p:cNvPr id="1" name=""/>
        <p:cNvGrpSpPr/>
        <p:nvPr/>
      </p:nvGrpSpPr>
      <p:grpSpPr>
        <a:xfrm>
          <a:off x="0" y="0"/>
          <a:ext cx="0" cy="0"/>
          <a:chOff x="0" y="0"/>
          <a:chExt cx="0" cy="0"/>
        </a:xfrm>
      </p:grpSpPr>
      <p:pic>
        <p:nvPicPr>
          <p:cNvPr id="99" name="Background">
            <a:extLst>
              <a:ext uri="{FF2B5EF4-FFF2-40B4-BE49-F238E27FC236}">
                <a16:creationId xmlns:a16="http://schemas.microsoft.com/office/drawing/2014/main" id="{12D9B9CA-678C-44DB-A29A-D7DA4A64C7B1}"/>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60" y="1053311"/>
            <a:ext cx="11460480" cy="440329"/>
          </a:xfrm>
          <a:prstGeom prst="rect">
            <a:avLst/>
          </a:prstGeom>
        </p:spPr>
      </p:pic>
      <p:sp>
        <p:nvSpPr>
          <p:cNvPr id="97" name="Slide Number">
            <a:extLst>
              <a:ext uri="{FF2B5EF4-FFF2-40B4-BE49-F238E27FC236}">
                <a16:creationId xmlns:a16="http://schemas.microsoft.com/office/drawing/2014/main" id="{BF7951DD-641A-4F55-851E-3A3DAE5483DC}"/>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4"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2 headers, and 2 text columns</a:t>
            </a:r>
          </a:p>
        </p:txBody>
      </p:sp>
      <p:sp>
        <p:nvSpPr>
          <p:cNvPr id="12" name="Header Left">
            <a:extLst>
              <a:ext uri="{FF2B5EF4-FFF2-40B4-BE49-F238E27FC236}">
                <a16:creationId xmlns:a16="http://schemas.microsoft.com/office/drawing/2014/main" id="{CEBB69C5-28A4-4F99-A9FE-572F9D53CF4E}"/>
              </a:ext>
            </a:extLst>
          </p:cNvPr>
          <p:cNvSpPr>
            <a:spLocks noGrp="1"/>
          </p:cNvSpPr>
          <p:nvPr>
            <p:ph type="body" idx="12" hasCustomPrompt="1"/>
          </p:nvPr>
        </p:nvSpPr>
        <p:spPr>
          <a:xfrm>
            <a:off x="365760" y="1053311"/>
            <a:ext cx="5669280" cy="440329"/>
          </a:xfrm>
          <a:noFill/>
          <a:ln>
            <a:noFill/>
          </a:ln>
        </p:spPr>
        <p:txBody>
          <a:bodyPr anchor="ctr">
            <a:noAutofit/>
          </a:bodyPr>
          <a:lstStyle>
            <a:lvl1pPr marL="0" indent="0">
              <a:lnSpc>
                <a:spcPct val="100000"/>
              </a:lnSpc>
              <a:spcBef>
                <a:spcPts val="0"/>
              </a:spcBef>
              <a:spcAft>
                <a:spcPts val="0"/>
              </a:spcAft>
              <a:buNone/>
              <a:defRPr sz="2400" b="0">
                <a:solidFill>
                  <a:schemeClr val="bg1"/>
                </a:solidFill>
                <a:latin typeface="Amazon Ember Display"/>
              </a:defRPr>
            </a:lvl1pPr>
          </a:lstStyle>
          <a:p>
            <a:pPr lvl="0"/>
            <a:r>
              <a:rPr lang="en-US" dirty="0"/>
              <a:t>Enter header text</a:t>
            </a:r>
          </a:p>
        </p:txBody>
      </p:sp>
      <p:sp>
        <p:nvSpPr>
          <p:cNvPr id="2" name="Body1 Content">
            <a:extLst>
              <a:ext uri="{FF2B5EF4-FFF2-40B4-BE49-F238E27FC236}">
                <a16:creationId xmlns:a16="http://schemas.microsoft.com/office/drawing/2014/main" id="{5ACBD598-6775-4223-B2AB-B169A112E3FF}"/>
              </a:ext>
            </a:extLst>
          </p:cNvPr>
          <p:cNvSpPr>
            <a:spLocks noGrp="1"/>
          </p:cNvSpPr>
          <p:nvPr>
            <p:ph idx="2" hasCustomPrompt="1"/>
          </p:nvPr>
        </p:nvSpPr>
        <p:spPr>
          <a:xfrm>
            <a:off x="365760" y="1563624"/>
            <a:ext cx="5669280" cy="4873752"/>
          </a:xfrm>
        </p:spPr>
        <p:txBody>
          <a:bodyPr>
            <a:noAutofit/>
          </a:bodyPr>
          <a:lstStyle>
            <a:lvl1pPr>
              <a:lnSpc>
                <a:spcPct val="100000"/>
              </a:lnSpc>
              <a:spcAft>
                <a:spcPts val="1200"/>
              </a:spcAft>
              <a:defRPr sz="2800">
                <a:solidFill>
                  <a:srgbClr val="232F3E"/>
                </a:solidFill>
                <a:latin typeface="Amazon Ember Display"/>
              </a:defRPr>
            </a:lvl1pPr>
            <a:lvl2pPr marL="457200" indent="-228600">
              <a:lnSpc>
                <a:spcPct val="100000"/>
              </a:lnSpc>
              <a:spcAft>
                <a:spcPts val="1200"/>
              </a:spcAft>
              <a:defRPr sz="2400">
                <a:solidFill>
                  <a:srgbClr val="232F3E"/>
                </a:solidFill>
                <a:latin typeface="Amazon Ember Display"/>
              </a:defRPr>
            </a:lvl2pPr>
            <a:lvl3pPr marL="684213" indent="-228600">
              <a:lnSpc>
                <a:spcPct val="100000"/>
              </a:lnSpc>
              <a:spcAft>
                <a:spcPts val="1200"/>
              </a:spcAft>
              <a:defRPr sz="2000">
                <a:solidFill>
                  <a:srgbClr val="232F3E"/>
                </a:solidFill>
                <a:latin typeface="Amazon Ember Display"/>
              </a:defRPr>
            </a:lvl3pPr>
            <a:lvl4pPr marL="914400" indent="-228600">
              <a:lnSpc>
                <a:spcPct val="100000"/>
              </a:lnSpc>
              <a:spcAft>
                <a:spcPts val="1200"/>
              </a:spcAft>
              <a:defRPr sz="1800">
                <a:solidFill>
                  <a:srgbClr val="232F3E"/>
                </a:solidFill>
                <a:latin typeface="Amazon Ember Display"/>
              </a:defRPr>
            </a:lvl4pPr>
            <a:lvl5pPr marL="1144588" indent="-228600">
              <a:lnSpc>
                <a:spcPct val="100000"/>
              </a:lnSpc>
              <a:spcAft>
                <a:spcPts val="1200"/>
              </a:spcAft>
              <a:defRPr sz="1800">
                <a:solidFill>
                  <a:srgbClr val="232F3E"/>
                </a:solidFill>
                <a:latin typeface="Amazon Ember Display"/>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3" name="Header Right">
            <a:extLst>
              <a:ext uri="{FF2B5EF4-FFF2-40B4-BE49-F238E27FC236}">
                <a16:creationId xmlns:a16="http://schemas.microsoft.com/office/drawing/2014/main" id="{08B6087B-5128-4D07-A02C-11A4D91176A4}"/>
              </a:ext>
            </a:extLst>
          </p:cNvPr>
          <p:cNvSpPr>
            <a:spLocks noGrp="1"/>
          </p:cNvSpPr>
          <p:nvPr>
            <p:ph type="body" idx="13" hasCustomPrompt="1"/>
          </p:nvPr>
        </p:nvSpPr>
        <p:spPr>
          <a:xfrm>
            <a:off x="6163056" y="1053311"/>
            <a:ext cx="5669280" cy="440329"/>
          </a:xfrm>
          <a:noFill/>
        </p:spPr>
        <p:txBody>
          <a:bodyPr anchor="ctr">
            <a:noAutofit/>
          </a:bodyPr>
          <a:lstStyle>
            <a:lvl1pPr marL="0" indent="0">
              <a:lnSpc>
                <a:spcPct val="100000"/>
              </a:lnSpc>
              <a:spcBef>
                <a:spcPts val="0"/>
              </a:spcBef>
              <a:spcAft>
                <a:spcPts val="0"/>
              </a:spcAft>
              <a:buNone/>
              <a:defRPr sz="2400" b="0">
                <a:solidFill>
                  <a:schemeClr val="bg1"/>
                </a:solidFill>
                <a:latin typeface="Amazon Ember Display"/>
              </a:defRPr>
            </a:lvl1pPr>
          </a:lstStyle>
          <a:p>
            <a:pPr lvl="0"/>
            <a:r>
              <a:rPr lang="en-US" dirty="0"/>
              <a:t>Enter header text</a:t>
            </a:r>
          </a:p>
        </p:txBody>
      </p:sp>
      <p:sp>
        <p:nvSpPr>
          <p:cNvPr id="3" name="Content Right">
            <a:extLst>
              <a:ext uri="{FF2B5EF4-FFF2-40B4-BE49-F238E27FC236}">
                <a16:creationId xmlns:a16="http://schemas.microsoft.com/office/drawing/2014/main" id="{7F5B85B9-BABC-44F6-B2AE-99F02670D702}"/>
              </a:ext>
            </a:extLst>
          </p:cNvPr>
          <p:cNvSpPr>
            <a:spLocks noGrp="1"/>
          </p:cNvSpPr>
          <p:nvPr>
            <p:ph idx="3" hasCustomPrompt="1"/>
          </p:nvPr>
        </p:nvSpPr>
        <p:spPr>
          <a:xfrm>
            <a:off x="6163056" y="1563624"/>
            <a:ext cx="5669280" cy="4873752"/>
          </a:xfrm>
        </p:spPr>
        <p:txBody>
          <a:bodyPr>
            <a:noAutofit/>
          </a:bodyPr>
          <a:lstStyle>
            <a:lvl1pPr>
              <a:lnSpc>
                <a:spcPct val="100000"/>
              </a:lnSpc>
              <a:spcAft>
                <a:spcPts val="1200"/>
              </a:spcAft>
              <a:defRPr sz="2800">
                <a:solidFill>
                  <a:srgbClr val="232F3E"/>
                </a:solidFill>
                <a:latin typeface="Amazon Ember Display"/>
              </a:defRPr>
            </a:lvl1pPr>
            <a:lvl2pPr marL="457200" indent="-228600">
              <a:lnSpc>
                <a:spcPct val="100000"/>
              </a:lnSpc>
              <a:spcAft>
                <a:spcPts val="1200"/>
              </a:spcAft>
              <a:defRPr sz="2400">
                <a:solidFill>
                  <a:srgbClr val="232F3E"/>
                </a:solidFill>
                <a:latin typeface="Amazon Ember Display"/>
              </a:defRPr>
            </a:lvl2pPr>
            <a:lvl3pPr marL="684213" indent="-228600">
              <a:lnSpc>
                <a:spcPct val="100000"/>
              </a:lnSpc>
              <a:spcAft>
                <a:spcPts val="1200"/>
              </a:spcAft>
              <a:defRPr sz="2000">
                <a:solidFill>
                  <a:srgbClr val="232F3E"/>
                </a:solidFill>
                <a:latin typeface="Amazon Ember Display"/>
              </a:defRPr>
            </a:lvl3pPr>
            <a:lvl4pPr marL="914400" indent="-228600">
              <a:lnSpc>
                <a:spcPct val="100000"/>
              </a:lnSpc>
              <a:spcAft>
                <a:spcPts val="1200"/>
              </a:spcAft>
              <a:defRPr sz="1800">
                <a:solidFill>
                  <a:srgbClr val="232F3E"/>
                </a:solidFill>
                <a:latin typeface="Amazon Ember Display"/>
              </a:defRPr>
            </a:lvl4pPr>
            <a:lvl5pPr marL="1144588" indent="-228600">
              <a:lnSpc>
                <a:spcPct val="100000"/>
              </a:lnSpc>
              <a:spcAft>
                <a:spcPts val="1200"/>
              </a:spcAft>
              <a:defRPr sz="1800">
                <a:solidFill>
                  <a:srgbClr val="232F3E"/>
                </a:solidFill>
                <a:latin typeface="Amazon Ember Display"/>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2084784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Varia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576AC153-25F3-4431-87F8-2E0931CF2549}"/>
              </a:ext>
            </a:extLst>
          </p:cNvPr>
          <p:cNvSpPr>
            <a:spLocks noGrp="1"/>
          </p:cNvSpPr>
          <p:nvPr>
            <p:ph type="sldNum" idx="97"/>
          </p:nvPr>
        </p:nvSpPr>
        <p:spPr>
          <a:xfrm>
            <a:off x="11347704" y="6446520"/>
            <a:ext cx="484632" cy="228600"/>
          </a:xfrm>
        </p:spPr>
        <p:txBody>
          <a:bodyPr/>
          <a:lstStyle>
            <a:lvl1pPr>
              <a:defRPr>
                <a:solidFill>
                  <a:schemeClr val="bg1"/>
                </a:solidFill>
              </a:defRPr>
            </a:lvl1pPr>
          </a:lstStyle>
          <a:p>
            <a:fld id="{4037B1B0-0345-4E15-985A-6BECCDBE474F}" type="slidenum">
              <a:rPr lang="en-US" smtClean="0"/>
              <a:pPr/>
              <a:t>‹#›</a:t>
            </a:fld>
            <a:endParaRPr lang="en-US" dirty="0"/>
          </a:p>
        </p:txBody>
      </p:sp>
      <p:sp>
        <p:nvSpPr>
          <p:cNvPr id="5" name="Title">
            <a:extLst>
              <a:ext uri="{FF2B5EF4-FFF2-40B4-BE49-F238E27FC236}">
                <a16:creationId xmlns:a16="http://schemas.microsoft.com/office/drawing/2014/main" id="{1D95C62C-EA11-4B27-9639-F8BCE11725B6}"/>
              </a:ext>
            </a:extLst>
          </p:cNvPr>
          <p:cNvSpPr>
            <a:spLocks noGrp="1"/>
          </p:cNvSpPr>
          <p:nvPr>
            <p:ph type="title" idx="1" hasCustomPrompt="1"/>
          </p:nvPr>
        </p:nvSpPr>
        <p:spPr>
          <a:xfrm>
            <a:off x="457200" y="2503472"/>
            <a:ext cx="8946292" cy="1673352"/>
          </a:xfrm>
        </p:spPr>
        <p:txBody>
          <a:bodyPr anchor="b">
            <a:normAutofit/>
          </a:bodyPr>
          <a:lstStyle>
            <a:lvl1pPr algn="l">
              <a:spcBef>
                <a:spcPts val="0"/>
              </a:spcBef>
              <a:spcAft>
                <a:spcPts val="0"/>
              </a:spcAft>
              <a:defRPr sz="4800">
                <a:solidFill>
                  <a:schemeClr val="bg1"/>
                </a:solidFill>
                <a:latin typeface="Amazon Ember Display Heavy"/>
              </a:defRPr>
            </a:lvl1pPr>
          </a:lstStyle>
          <a:p>
            <a:r>
              <a:rPr lang="en-US" dirty="0"/>
              <a:t>Enter Module Title</a:t>
            </a:r>
          </a:p>
        </p:txBody>
      </p:sp>
      <p:sp>
        <p:nvSpPr>
          <p:cNvPr id="2" name="Subtitle">
            <a:extLst>
              <a:ext uri="{FF2B5EF4-FFF2-40B4-BE49-F238E27FC236}">
                <a16:creationId xmlns:a16="http://schemas.microsoft.com/office/drawing/2014/main" id="{5306A075-06B6-4644-A82F-DAE4D29918FB}"/>
              </a:ext>
            </a:extLst>
          </p:cNvPr>
          <p:cNvSpPr>
            <a:spLocks noGrp="1"/>
          </p:cNvSpPr>
          <p:nvPr>
            <p:ph type="body" idx="2" hasCustomPrompt="1"/>
          </p:nvPr>
        </p:nvSpPr>
        <p:spPr>
          <a:xfrm>
            <a:off x="457200" y="4224832"/>
            <a:ext cx="8946292" cy="995898"/>
          </a:xfrm>
        </p:spPr>
        <p:txBody>
          <a:bodyPr>
            <a:normAutofit/>
          </a:bodyPr>
          <a:lstStyle>
            <a:lvl1pPr marL="0" indent="0" algn="l">
              <a:spcBef>
                <a:spcPts val="0"/>
              </a:spcBef>
              <a:spcAft>
                <a:spcPts val="0"/>
              </a:spcAft>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Enter Course Title</a:t>
            </a:r>
          </a:p>
        </p:txBody>
      </p:sp>
      <p:pic>
        <p:nvPicPr>
          <p:cNvPr id="4" name="Copyright2">
            <a:extLst>
              <a:ext uri="{FF2B5EF4-FFF2-40B4-BE49-F238E27FC236}">
                <a16:creationId xmlns:a16="http://schemas.microsoft.com/office/drawing/2014/main" id="{D92B13EB-841E-4A00-B345-D5601EDE0664}"/>
              </a:ext>
              <a:ext uri="{C183D7F6-B498-43B3-948B-1728B52AA6E4}">
                <adec:decorative xmlns:adec="http://schemas.microsoft.com/office/drawing/2017/decorative" val="1"/>
              </a:ext>
            </a:extLst>
          </p:cNvPr>
          <p:cNvPicPr>
            <a:picLocks/>
          </p:cNvPicPr>
          <p:nvPr userDrawn="1"/>
        </p:nvPicPr>
        <p:blipFill>
          <a:blip r:embed="rId3">
            <a:extLst>
              <a:ext uri="{28A0092B-C50C-407E-A947-70E740481C1C}">
                <a14:useLocalDpi xmlns:a14="http://schemas.microsoft.com/office/drawing/2010/main" val="0"/>
              </a:ext>
            </a:extLst>
          </a:blip>
          <a:stretch>
            <a:fillRect/>
          </a:stretch>
        </p:blipFill>
        <p:spPr>
          <a:xfrm>
            <a:off x="3799983" y="6446520"/>
            <a:ext cx="4610100" cy="311150"/>
          </a:xfrm>
          <a:prstGeom prst="rect">
            <a:avLst/>
          </a:prstGeom>
        </p:spPr>
      </p:pic>
    </p:spTree>
    <p:extLst>
      <p:ext uri="{BB962C8B-B14F-4D97-AF65-F5344CB8AC3E}">
        <p14:creationId xmlns:p14="http://schemas.microsoft.com/office/powerpoint/2010/main" val="2836966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Header, Content, Full Height Picture">
    <p:bg>
      <p:bgPr>
        <a:solidFill>
          <a:schemeClr val="bg1"/>
        </a:solidFill>
        <a:effectLst/>
      </p:bgPr>
    </p:bg>
    <p:spTree>
      <p:nvGrpSpPr>
        <p:cNvPr id="1" name=""/>
        <p:cNvGrpSpPr/>
        <p:nvPr/>
      </p:nvGrpSpPr>
      <p:grpSpPr>
        <a:xfrm>
          <a:off x="0" y="0"/>
          <a:ext cx="0" cy="0"/>
          <a:chOff x="0" y="0"/>
          <a:chExt cx="0" cy="0"/>
        </a:xfrm>
      </p:grpSpPr>
      <p:pic>
        <p:nvPicPr>
          <p:cNvPr id="99" name="Background">
            <a:extLst>
              <a:ext uri="{FF2B5EF4-FFF2-40B4-BE49-F238E27FC236}">
                <a16:creationId xmlns:a16="http://schemas.microsoft.com/office/drawing/2014/main" id="{DEF6C79C-9D0E-41C2-AA50-8E21FCE741EA}"/>
              </a:ext>
              <a:ext uri="{C183D7F6-B498-43B3-948B-1728B52AA6E4}">
                <adec:decorative xmlns:adec="http://schemas.microsoft.com/office/drawing/2017/decorative" val="1"/>
              </a:ext>
            </a:extLst>
          </p:cNvPr>
          <p:cNvPicPr>
            <a:picLocks/>
          </p:cNvPicPr>
          <p:nvPr/>
        </p:nvPicPr>
        <p:blipFill rotWithShape="1">
          <a:blip r:embed="rId3">
            <a:extLst>
              <a:ext uri="{28A0092B-C50C-407E-A947-70E740481C1C}">
                <a14:useLocalDpi xmlns:a14="http://schemas.microsoft.com/office/drawing/2010/main" val="0"/>
              </a:ext>
            </a:extLst>
          </a:blip>
          <a:srcRect r="50690"/>
          <a:stretch/>
        </p:blipFill>
        <p:spPr>
          <a:xfrm>
            <a:off x="365761" y="1059966"/>
            <a:ext cx="5663184" cy="459972"/>
          </a:xfrm>
          <a:prstGeom prst="rect">
            <a:avLst/>
          </a:prstGeom>
        </p:spPr>
      </p:pic>
      <p:sp>
        <p:nvSpPr>
          <p:cNvPr id="97" name="Slide Number">
            <a:extLst>
              <a:ext uri="{FF2B5EF4-FFF2-40B4-BE49-F238E27FC236}">
                <a16:creationId xmlns:a16="http://schemas.microsoft.com/office/drawing/2014/main" id="{73F8E55C-0C56-481E-96C0-45506B8577FA}"/>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header, content, and full height picture</a:t>
            </a:r>
          </a:p>
        </p:txBody>
      </p:sp>
      <p:sp>
        <p:nvSpPr>
          <p:cNvPr id="12" name="Header">
            <a:extLst>
              <a:ext uri="{FF2B5EF4-FFF2-40B4-BE49-F238E27FC236}">
                <a16:creationId xmlns:a16="http://schemas.microsoft.com/office/drawing/2014/main" id="{CEBB69C5-28A4-4F99-A9FE-572F9D53CF4E}"/>
              </a:ext>
            </a:extLst>
          </p:cNvPr>
          <p:cNvSpPr>
            <a:spLocks noGrp="1"/>
          </p:cNvSpPr>
          <p:nvPr>
            <p:ph type="body" idx="12" hasCustomPrompt="1"/>
          </p:nvPr>
        </p:nvSpPr>
        <p:spPr>
          <a:xfrm>
            <a:off x="365761" y="1051560"/>
            <a:ext cx="5669279" cy="440329"/>
          </a:xfrm>
          <a:noFill/>
          <a:ln>
            <a:noFill/>
          </a:ln>
        </p:spPr>
        <p:txBody>
          <a:bodyPr anchor="ctr">
            <a:noAutofit/>
          </a:bodyPr>
          <a:lstStyle>
            <a:lvl1pPr marL="0" indent="0">
              <a:lnSpc>
                <a:spcPct val="100000"/>
              </a:lnSpc>
              <a:spcBef>
                <a:spcPts val="0"/>
              </a:spcBef>
              <a:spcAft>
                <a:spcPts val="0"/>
              </a:spcAft>
              <a:buNone/>
              <a:defRPr sz="2400" b="0">
                <a:solidFill>
                  <a:schemeClr val="bg1"/>
                </a:solidFill>
                <a:latin typeface="Amazon Ember Display"/>
              </a:defRPr>
            </a:lvl1pPr>
          </a:lstStyle>
          <a:p>
            <a:pPr lvl="0"/>
            <a:r>
              <a:rPr lang="en-US" dirty="0"/>
              <a:t>Enter header text</a:t>
            </a:r>
          </a:p>
        </p:txBody>
      </p:sp>
      <p:sp>
        <p:nvSpPr>
          <p:cNvPr id="2" name="Content">
            <a:extLst>
              <a:ext uri="{FF2B5EF4-FFF2-40B4-BE49-F238E27FC236}">
                <a16:creationId xmlns:a16="http://schemas.microsoft.com/office/drawing/2014/main" id="{EEA0232A-1E36-4B66-8855-7774205AD335}"/>
              </a:ext>
            </a:extLst>
          </p:cNvPr>
          <p:cNvSpPr>
            <a:spLocks noGrp="1"/>
          </p:cNvSpPr>
          <p:nvPr>
            <p:ph idx="2" hasCustomPrompt="1"/>
          </p:nvPr>
        </p:nvSpPr>
        <p:spPr>
          <a:xfrm>
            <a:off x="365760" y="1554480"/>
            <a:ext cx="5669280" cy="4881742"/>
          </a:xfrm>
        </p:spPr>
        <p:txBody>
          <a:bodyPr>
            <a:normAutofit/>
          </a:bodyPr>
          <a:lstStyle>
            <a:lvl1pPr>
              <a:lnSpc>
                <a:spcPct val="100000"/>
              </a:lnSpc>
              <a:spcAft>
                <a:spcPts val="1200"/>
              </a:spcAft>
              <a:defRPr sz="2800">
                <a:solidFill>
                  <a:srgbClr val="232F3E"/>
                </a:solidFill>
              </a:defRPr>
            </a:lvl1pPr>
            <a:lvl2pPr marL="457200" indent="-228600">
              <a:lnSpc>
                <a:spcPct val="100000"/>
              </a:lnSpc>
              <a:spcAft>
                <a:spcPts val="1200"/>
              </a:spcAft>
              <a:defRPr sz="2400">
                <a:solidFill>
                  <a:srgbClr val="232F3E"/>
                </a:solidFill>
              </a:defRPr>
            </a:lvl2pPr>
            <a:lvl3pPr marL="684213" indent="-228600">
              <a:lnSpc>
                <a:spcPct val="100000"/>
              </a:lnSpc>
              <a:spcAft>
                <a:spcPts val="1200"/>
              </a:spcAft>
              <a:defRPr sz="2000">
                <a:solidFill>
                  <a:srgbClr val="232F3E"/>
                </a:solidFill>
              </a:defRPr>
            </a:lvl3pPr>
            <a:lvl4pPr marL="914400" indent="-228600">
              <a:lnSpc>
                <a:spcPct val="100000"/>
              </a:lnSpc>
              <a:spcAft>
                <a:spcPts val="1200"/>
              </a:spcAft>
              <a:defRPr sz="1800">
                <a:solidFill>
                  <a:srgbClr val="232F3E"/>
                </a:solidFill>
              </a:defRPr>
            </a:lvl4pPr>
            <a:lvl5pPr marL="1144588" indent="-228600">
              <a:lnSpc>
                <a:spcPct val="100000"/>
              </a:lnSpc>
              <a:spcAft>
                <a:spcPts val="12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22" name="Picture">
            <a:extLst>
              <a:ext uri="{FF2B5EF4-FFF2-40B4-BE49-F238E27FC236}">
                <a16:creationId xmlns:a16="http://schemas.microsoft.com/office/drawing/2014/main" id="{E9ECC349-DC9E-43B4-9780-22F11542C500}"/>
              </a:ext>
              <a:ext uri="{C183D7F6-B498-43B3-948B-1728B52AA6E4}">
                <adec:decorative xmlns:adec="http://schemas.microsoft.com/office/drawing/2017/decorative" val="1"/>
              </a:ext>
            </a:extLst>
          </p:cNvPr>
          <p:cNvSpPr>
            <a:spLocks noGrp="1"/>
          </p:cNvSpPr>
          <p:nvPr>
            <p:ph type="pic" idx="22" hasCustomPrompt="1"/>
          </p:nvPr>
        </p:nvSpPr>
        <p:spPr>
          <a:xfrm>
            <a:off x="6163056" y="1046819"/>
            <a:ext cx="5669280" cy="5398103"/>
          </a:xfrm>
        </p:spPr>
        <p:txBody>
          <a:bodyPr anchor="t">
            <a:noAutofit/>
          </a:bodyPr>
          <a:lstStyle>
            <a:lvl1pPr marL="0" indent="0" algn="ctr">
              <a:buNone/>
              <a:defRPr sz="2800">
                <a:solidFill>
                  <a:srgbClr val="232F3E"/>
                </a:solidFill>
              </a:defRPr>
            </a:lvl1pPr>
          </a:lstStyle>
          <a:p>
            <a:r>
              <a:rPr lang="en-US" dirty="0"/>
              <a:t>Click icon to add image</a:t>
            </a:r>
          </a:p>
        </p:txBody>
      </p:sp>
    </p:spTree>
    <p:custDataLst>
      <p:tags r:id="rId1"/>
    </p:custDataLst>
    <p:extLst>
      <p:ext uri="{BB962C8B-B14F-4D97-AF65-F5344CB8AC3E}">
        <p14:creationId xmlns:p14="http://schemas.microsoft.com/office/powerpoint/2010/main" val="23688026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2 Pictures, 2 Headers, and 2 Text Columns">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173D7629-1A9C-4345-AAF8-04B661B01BFF}"/>
              </a:ext>
              <a:ext uri="{C183D7F6-B498-43B3-948B-1728B52AA6E4}">
                <adec:decorative xmlns:adec="http://schemas.microsoft.com/office/drawing/2017/decorative" val="1"/>
              </a:ext>
            </a:extLst>
          </p:cNvPr>
          <p:cNvGrpSpPr/>
          <p:nvPr/>
        </p:nvGrpSpPr>
        <p:grpSpPr>
          <a:xfrm>
            <a:off x="365759" y="1028377"/>
            <a:ext cx="11484866" cy="2850096"/>
            <a:chOff x="365759" y="1028377"/>
            <a:chExt cx="11484866" cy="2850096"/>
          </a:xfrm>
        </p:grpSpPr>
        <p:pic>
          <p:nvPicPr>
            <p:cNvPr id="96" name="Background">
              <a:extLst>
                <a:ext uri="{FF2B5EF4-FFF2-40B4-BE49-F238E27FC236}">
                  <a16:creationId xmlns:a16="http://schemas.microsoft.com/office/drawing/2014/main" id="{7D5C187B-1A36-4731-9D73-181529A36405}"/>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60" y="3438144"/>
              <a:ext cx="11460480" cy="440329"/>
            </a:xfrm>
            <a:prstGeom prst="rect">
              <a:avLst/>
            </a:prstGeom>
          </p:spPr>
        </p:pic>
        <p:pic>
          <p:nvPicPr>
            <p:cNvPr id="95" name="Divider">
              <a:extLst>
                <a:ext uri="{FF2B5EF4-FFF2-40B4-BE49-F238E27FC236}">
                  <a16:creationId xmlns:a16="http://schemas.microsoft.com/office/drawing/2014/main" id="{2BB9B5CB-6BB1-45BC-9AA7-38BB668B8A35}"/>
                </a:ext>
                <a:ext uri="{C183D7F6-B498-43B3-948B-1728B52AA6E4}">
                  <adec:decorative xmlns:adec="http://schemas.microsoft.com/office/drawing/2017/decorative" val="1"/>
                </a:ext>
              </a:extLst>
            </p:cNvPr>
            <p:cNvPicPr>
              <a:picLocks/>
            </p:cNvPicPr>
            <p:nvPr/>
          </p:nvPicPr>
          <p:blipFill>
            <a:blip r:embed="rId4">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grpSp>
      <p:sp>
        <p:nvSpPr>
          <p:cNvPr id="97" name="Slide Number">
            <a:extLst>
              <a:ext uri="{FF2B5EF4-FFF2-40B4-BE49-F238E27FC236}">
                <a16:creationId xmlns:a16="http://schemas.microsoft.com/office/drawing/2014/main" id="{BF7951DD-641A-4F55-851E-3A3DAE5483DC}"/>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2 pictures, 2 headers, and 2 text columns</a:t>
            </a:r>
          </a:p>
        </p:txBody>
      </p:sp>
      <p:sp>
        <p:nvSpPr>
          <p:cNvPr id="22" name="Picture Left">
            <a:extLst>
              <a:ext uri="{FF2B5EF4-FFF2-40B4-BE49-F238E27FC236}">
                <a16:creationId xmlns:a16="http://schemas.microsoft.com/office/drawing/2014/main" id="{D20A7D1A-2EBE-48DA-AE10-ADAE1FC9C413}"/>
              </a:ext>
              <a:ext uri="{C183D7F6-B498-43B3-948B-1728B52AA6E4}">
                <adec:decorative xmlns:adec="http://schemas.microsoft.com/office/drawing/2017/decorative" val="1"/>
              </a:ext>
            </a:extLst>
          </p:cNvPr>
          <p:cNvSpPr>
            <a:spLocks noGrp="1"/>
          </p:cNvSpPr>
          <p:nvPr>
            <p:ph type="pic" idx="22" hasCustomPrompt="1"/>
          </p:nvPr>
        </p:nvSpPr>
        <p:spPr>
          <a:xfrm>
            <a:off x="2057400" y="1097280"/>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2" name="Header Left">
            <a:extLst>
              <a:ext uri="{FF2B5EF4-FFF2-40B4-BE49-F238E27FC236}">
                <a16:creationId xmlns:a16="http://schemas.microsoft.com/office/drawing/2014/main" id="{CEBB69C5-28A4-4F99-A9FE-572F9D53CF4E}"/>
              </a:ext>
            </a:extLst>
          </p:cNvPr>
          <p:cNvSpPr>
            <a:spLocks noGrp="1"/>
          </p:cNvSpPr>
          <p:nvPr>
            <p:ph type="body" idx="12" hasCustomPrompt="1"/>
          </p:nvPr>
        </p:nvSpPr>
        <p:spPr>
          <a:xfrm>
            <a:off x="365760" y="3438144"/>
            <a:ext cx="5669280" cy="440329"/>
          </a:xfrm>
          <a:noFill/>
          <a:ln>
            <a:noFill/>
          </a:ln>
        </p:spPr>
        <p:txBody>
          <a:bodyPr anchor="ctr">
            <a:noAutofit/>
          </a:bodyPr>
          <a:lstStyle>
            <a:lvl1pPr marL="0" indent="0">
              <a:lnSpc>
                <a:spcPct val="100000"/>
              </a:lnSpc>
              <a:spcBef>
                <a:spcPts val="0"/>
              </a:spcBef>
              <a:spcAft>
                <a:spcPts val="0"/>
              </a:spcAft>
              <a:buNone/>
              <a:defRPr sz="2400" b="0">
                <a:solidFill>
                  <a:schemeClr val="bg1"/>
                </a:solidFill>
                <a:latin typeface="Amazon Ember Display"/>
              </a:defRPr>
            </a:lvl1pPr>
          </a:lstStyle>
          <a:p>
            <a:pPr lvl="0"/>
            <a:r>
              <a:rPr lang="en-US" dirty="0"/>
              <a:t>Enter header text</a:t>
            </a:r>
          </a:p>
        </p:txBody>
      </p:sp>
      <p:sp>
        <p:nvSpPr>
          <p:cNvPr id="3" name="Content Left">
            <a:extLst>
              <a:ext uri="{FF2B5EF4-FFF2-40B4-BE49-F238E27FC236}">
                <a16:creationId xmlns:a16="http://schemas.microsoft.com/office/drawing/2014/main" id="{5ACBD598-6775-4223-B2AB-B169A112E3FF}"/>
              </a:ext>
            </a:extLst>
          </p:cNvPr>
          <p:cNvSpPr>
            <a:spLocks noGrp="1"/>
          </p:cNvSpPr>
          <p:nvPr>
            <p:ph idx="3" hasCustomPrompt="1"/>
          </p:nvPr>
        </p:nvSpPr>
        <p:spPr>
          <a:xfrm>
            <a:off x="365760" y="3895344"/>
            <a:ext cx="5669280" cy="2551176"/>
          </a:xfrm>
        </p:spPr>
        <p:txBody>
          <a:bodyPr>
            <a:noAutofit/>
          </a:bodyPr>
          <a:lstStyle>
            <a:lvl1pPr>
              <a:lnSpc>
                <a:spcPct val="100000"/>
              </a:lnSpc>
              <a:spcAft>
                <a:spcPts val="600"/>
              </a:spcAft>
              <a:defRPr sz="2800">
                <a:solidFill>
                  <a:srgbClr val="232F3E"/>
                </a:solidFill>
                <a:latin typeface="Amazon Ember Display"/>
              </a:defRPr>
            </a:lvl1pPr>
            <a:lvl2pPr marL="457200" indent="-228600">
              <a:lnSpc>
                <a:spcPct val="100000"/>
              </a:lnSpc>
              <a:spcAft>
                <a:spcPts val="600"/>
              </a:spcAft>
              <a:defRPr sz="2400">
                <a:solidFill>
                  <a:srgbClr val="232F3E"/>
                </a:solidFill>
                <a:latin typeface="Amazon Ember Display"/>
              </a:defRPr>
            </a:lvl2pPr>
            <a:lvl3pPr marL="684213" indent="-228600">
              <a:lnSpc>
                <a:spcPct val="100000"/>
              </a:lnSpc>
              <a:spcAft>
                <a:spcPts val="600"/>
              </a:spcAft>
              <a:defRPr sz="2000">
                <a:solidFill>
                  <a:srgbClr val="232F3E"/>
                </a:solidFill>
                <a:latin typeface="Amazon Ember Display"/>
              </a:defRPr>
            </a:lvl3pPr>
            <a:lvl4pPr marL="914400" indent="-228600">
              <a:lnSpc>
                <a:spcPct val="100000"/>
              </a:lnSpc>
              <a:spcAft>
                <a:spcPts val="600"/>
              </a:spcAft>
              <a:defRPr sz="1800">
                <a:solidFill>
                  <a:srgbClr val="232F3E"/>
                </a:solidFill>
                <a:latin typeface="Amazon Ember Display"/>
              </a:defRPr>
            </a:lvl4pPr>
            <a:lvl5pPr marL="1144588" indent="-228600">
              <a:lnSpc>
                <a:spcPct val="100000"/>
              </a:lnSpc>
              <a:spcAft>
                <a:spcPts val="600"/>
              </a:spcAft>
              <a:defRPr sz="1800">
                <a:solidFill>
                  <a:srgbClr val="232F3E"/>
                </a:solidFill>
                <a:latin typeface="Amazon Ember Display"/>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23" name="Picture Right">
            <a:extLst>
              <a:ext uri="{FF2B5EF4-FFF2-40B4-BE49-F238E27FC236}">
                <a16:creationId xmlns:a16="http://schemas.microsoft.com/office/drawing/2014/main" id="{0FC9A3C9-76CB-45ED-925D-DF04C6D528DC}"/>
              </a:ext>
              <a:ext uri="{C183D7F6-B498-43B3-948B-1728B52AA6E4}">
                <adec:decorative xmlns:adec="http://schemas.microsoft.com/office/drawing/2017/decorative" val="1"/>
              </a:ext>
            </a:extLst>
          </p:cNvPr>
          <p:cNvSpPr>
            <a:spLocks noGrp="1"/>
          </p:cNvSpPr>
          <p:nvPr>
            <p:ph type="pic" idx="23" hasCustomPrompt="1"/>
          </p:nvPr>
        </p:nvSpPr>
        <p:spPr>
          <a:xfrm>
            <a:off x="7891272" y="1097280"/>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3" name="Header Right">
            <a:extLst>
              <a:ext uri="{FF2B5EF4-FFF2-40B4-BE49-F238E27FC236}">
                <a16:creationId xmlns:a16="http://schemas.microsoft.com/office/drawing/2014/main" id="{08B6087B-5128-4D07-A02C-11A4D91176A4}"/>
              </a:ext>
            </a:extLst>
          </p:cNvPr>
          <p:cNvSpPr>
            <a:spLocks noGrp="1"/>
          </p:cNvSpPr>
          <p:nvPr>
            <p:ph type="body" idx="13" hasCustomPrompt="1"/>
          </p:nvPr>
        </p:nvSpPr>
        <p:spPr>
          <a:xfrm>
            <a:off x="6163056" y="3438144"/>
            <a:ext cx="5669280" cy="440329"/>
          </a:xfrm>
          <a:noFill/>
        </p:spPr>
        <p:txBody>
          <a:bodyPr anchor="ctr">
            <a:noAutofit/>
          </a:bodyPr>
          <a:lstStyle>
            <a:lvl1pPr marL="0" indent="0">
              <a:lnSpc>
                <a:spcPct val="100000"/>
              </a:lnSpc>
              <a:spcBef>
                <a:spcPts val="0"/>
              </a:spcBef>
              <a:spcAft>
                <a:spcPts val="0"/>
              </a:spcAft>
              <a:buNone/>
              <a:defRPr sz="2400" b="0">
                <a:solidFill>
                  <a:schemeClr val="bg1"/>
                </a:solidFill>
                <a:latin typeface="Amazon Ember Display"/>
              </a:defRPr>
            </a:lvl1pPr>
          </a:lstStyle>
          <a:p>
            <a:pPr lvl="0"/>
            <a:r>
              <a:rPr lang="en-US" dirty="0"/>
              <a:t>Enter header text</a:t>
            </a:r>
          </a:p>
        </p:txBody>
      </p:sp>
      <p:sp>
        <p:nvSpPr>
          <p:cNvPr id="4" name="Content Right">
            <a:extLst>
              <a:ext uri="{FF2B5EF4-FFF2-40B4-BE49-F238E27FC236}">
                <a16:creationId xmlns:a16="http://schemas.microsoft.com/office/drawing/2014/main" id="{7F5B85B9-BABC-44F6-B2AE-99F02670D702}"/>
              </a:ext>
            </a:extLst>
          </p:cNvPr>
          <p:cNvSpPr>
            <a:spLocks noGrp="1"/>
          </p:cNvSpPr>
          <p:nvPr>
            <p:ph idx="4" hasCustomPrompt="1"/>
          </p:nvPr>
        </p:nvSpPr>
        <p:spPr>
          <a:xfrm>
            <a:off x="6163056" y="3895344"/>
            <a:ext cx="5669280" cy="2551176"/>
          </a:xfrm>
        </p:spPr>
        <p:txBody>
          <a:bodyPr>
            <a:noAutofit/>
          </a:bodyPr>
          <a:lstStyle>
            <a:lvl1pPr>
              <a:lnSpc>
                <a:spcPct val="100000"/>
              </a:lnSpc>
              <a:spcAft>
                <a:spcPts val="600"/>
              </a:spcAft>
              <a:defRPr sz="2800">
                <a:solidFill>
                  <a:srgbClr val="232F3E"/>
                </a:solidFill>
                <a:latin typeface="Amazon Ember Display"/>
              </a:defRPr>
            </a:lvl1pPr>
            <a:lvl2pPr marL="457200" indent="-228600">
              <a:lnSpc>
                <a:spcPct val="100000"/>
              </a:lnSpc>
              <a:spcAft>
                <a:spcPts val="600"/>
              </a:spcAft>
              <a:defRPr sz="2400">
                <a:solidFill>
                  <a:srgbClr val="232F3E"/>
                </a:solidFill>
                <a:latin typeface="Amazon Ember Display"/>
              </a:defRPr>
            </a:lvl2pPr>
            <a:lvl3pPr marL="684213" indent="-228600">
              <a:lnSpc>
                <a:spcPct val="100000"/>
              </a:lnSpc>
              <a:spcAft>
                <a:spcPts val="600"/>
              </a:spcAft>
              <a:defRPr sz="2000">
                <a:solidFill>
                  <a:srgbClr val="232F3E"/>
                </a:solidFill>
                <a:latin typeface="Amazon Ember Display"/>
              </a:defRPr>
            </a:lvl3pPr>
            <a:lvl4pPr marL="914400" indent="-228600">
              <a:lnSpc>
                <a:spcPct val="100000"/>
              </a:lnSpc>
              <a:spcAft>
                <a:spcPts val="600"/>
              </a:spcAft>
              <a:defRPr sz="1800">
                <a:solidFill>
                  <a:srgbClr val="232F3E"/>
                </a:solidFill>
                <a:latin typeface="Amazon Ember Display"/>
              </a:defRPr>
            </a:lvl4pPr>
            <a:lvl5pPr marL="1144588" indent="-228600">
              <a:lnSpc>
                <a:spcPct val="100000"/>
              </a:lnSpc>
              <a:spcAft>
                <a:spcPts val="600"/>
              </a:spcAft>
              <a:defRPr sz="1800">
                <a:solidFill>
                  <a:srgbClr val="232F3E"/>
                </a:solidFill>
                <a:latin typeface="Amazon Ember Display"/>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30832667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reserve="1">
  <p:cSld name="Title and 3 Columns">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462D2B2A-D218-4356-AEF2-F7FF4059392D}"/>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5" name="Title">
            <a:extLst>
              <a:ext uri="{FF2B5EF4-FFF2-40B4-BE49-F238E27FC236}">
                <a16:creationId xmlns:a16="http://schemas.microsoft.com/office/drawing/2014/main" id="{5F8A0ED5-8D88-437F-965F-590C0BD195F1}"/>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and 3 text columns</a:t>
            </a:r>
          </a:p>
        </p:txBody>
      </p:sp>
      <p:pic>
        <p:nvPicPr>
          <p:cNvPr id="99" name="Divider">
            <a:extLst>
              <a:ext uri="{FF2B5EF4-FFF2-40B4-BE49-F238E27FC236}">
                <a16:creationId xmlns:a16="http://schemas.microsoft.com/office/drawing/2014/main" id="{7EE2A4FF-27FC-4124-82F8-941EBFCC0E4F}"/>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Content Left">
            <a:extLst>
              <a:ext uri="{FF2B5EF4-FFF2-40B4-BE49-F238E27FC236}">
                <a16:creationId xmlns:a16="http://schemas.microsoft.com/office/drawing/2014/main" id="{8A73B5A2-5001-4FA4-B113-0F6124F1F6A0}"/>
              </a:ext>
            </a:extLst>
          </p:cNvPr>
          <p:cNvSpPr>
            <a:spLocks noGrp="1"/>
          </p:cNvSpPr>
          <p:nvPr>
            <p:ph idx="2" hasCustomPrompt="1"/>
          </p:nvPr>
        </p:nvSpPr>
        <p:spPr>
          <a:xfrm>
            <a:off x="365760" y="1097280"/>
            <a:ext cx="3749040" cy="5330952"/>
          </a:xfrm>
        </p:spPr>
        <p:txBody>
          <a:bodyPr>
            <a:noAutofit/>
          </a:bodyPr>
          <a:lstStyle>
            <a:lvl1pPr>
              <a:lnSpc>
                <a:spcPct val="100000"/>
              </a:lnSpc>
              <a:spcAft>
                <a:spcPts val="600"/>
              </a:spcAft>
              <a:defRPr sz="2800">
                <a:solidFill>
                  <a:srgbClr val="232F3E"/>
                </a:solidFill>
              </a:defRPr>
            </a:lvl1pPr>
            <a:lvl2pPr marL="457200" indent="-228600">
              <a:lnSpc>
                <a:spcPct val="100000"/>
              </a:lnSpc>
              <a:spcAft>
                <a:spcPts val="600"/>
              </a:spcAft>
              <a:defRPr sz="2400">
                <a:solidFill>
                  <a:srgbClr val="232F3E"/>
                </a:solidFill>
              </a:defRPr>
            </a:lvl2pPr>
            <a:lvl3pPr marL="684213" indent="-228600">
              <a:lnSpc>
                <a:spcPct val="100000"/>
              </a:lnSpc>
              <a:spcAft>
                <a:spcPts val="600"/>
              </a:spcAft>
              <a:defRPr sz="2000">
                <a:solidFill>
                  <a:srgbClr val="232F3E"/>
                </a:solidFill>
              </a:defRPr>
            </a:lvl3pPr>
            <a:lvl4pPr marL="914400" indent="-228600">
              <a:lnSpc>
                <a:spcPct val="100000"/>
              </a:lnSpc>
              <a:spcAft>
                <a:spcPts val="600"/>
              </a:spcAft>
              <a:defRPr sz="1800">
                <a:solidFill>
                  <a:srgbClr val="232F3E"/>
                </a:solidFill>
              </a:defRPr>
            </a:lvl4pPr>
            <a:lvl5pPr marL="1144588" indent="-228600">
              <a:lnSpc>
                <a:spcPct val="100000"/>
              </a:lnSpc>
              <a:spcAft>
                <a:spcPts val="6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3" name="Content Middle">
            <a:extLst>
              <a:ext uri="{FF2B5EF4-FFF2-40B4-BE49-F238E27FC236}">
                <a16:creationId xmlns:a16="http://schemas.microsoft.com/office/drawing/2014/main" id="{951E617C-D9F7-4098-883E-6A048DBCF862}"/>
              </a:ext>
            </a:extLst>
          </p:cNvPr>
          <p:cNvSpPr>
            <a:spLocks noGrp="1"/>
          </p:cNvSpPr>
          <p:nvPr>
            <p:ph idx="3" hasCustomPrompt="1"/>
          </p:nvPr>
        </p:nvSpPr>
        <p:spPr>
          <a:xfrm>
            <a:off x="4224528" y="1097280"/>
            <a:ext cx="3749040" cy="5330952"/>
          </a:xfrm>
        </p:spPr>
        <p:txBody>
          <a:bodyPr>
            <a:noAutofit/>
          </a:bodyPr>
          <a:lstStyle>
            <a:lvl1pPr>
              <a:lnSpc>
                <a:spcPct val="100000"/>
              </a:lnSpc>
              <a:spcAft>
                <a:spcPts val="600"/>
              </a:spcAft>
              <a:defRPr sz="2800">
                <a:solidFill>
                  <a:srgbClr val="232F3E"/>
                </a:solidFill>
              </a:defRPr>
            </a:lvl1pPr>
            <a:lvl2pPr marL="457200" indent="-228600">
              <a:lnSpc>
                <a:spcPct val="100000"/>
              </a:lnSpc>
              <a:spcAft>
                <a:spcPts val="600"/>
              </a:spcAft>
              <a:defRPr sz="2400">
                <a:solidFill>
                  <a:srgbClr val="232F3E"/>
                </a:solidFill>
              </a:defRPr>
            </a:lvl2pPr>
            <a:lvl3pPr marL="684213" indent="-228600">
              <a:lnSpc>
                <a:spcPct val="100000"/>
              </a:lnSpc>
              <a:spcAft>
                <a:spcPts val="600"/>
              </a:spcAft>
              <a:defRPr sz="2000">
                <a:solidFill>
                  <a:srgbClr val="232F3E"/>
                </a:solidFill>
              </a:defRPr>
            </a:lvl3pPr>
            <a:lvl4pPr marL="914400" indent="-228600">
              <a:lnSpc>
                <a:spcPct val="100000"/>
              </a:lnSpc>
              <a:spcAft>
                <a:spcPts val="600"/>
              </a:spcAft>
              <a:defRPr sz="1800">
                <a:solidFill>
                  <a:srgbClr val="232F3E"/>
                </a:solidFill>
              </a:defRPr>
            </a:lvl4pPr>
            <a:lvl5pPr marL="1144588" indent="-228600">
              <a:lnSpc>
                <a:spcPct val="100000"/>
              </a:lnSpc>
              <a:spcAft>
                <a:spcPts val="6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4" name="Content Right">
            <a:extLst>
              <a:ext uri="{FF2B5EF4-FFF2-40B4-BE49-F238E27FC236}">
                <a16:creationId xmlns:a16="http://schemas.microsoft.com/office/drawing/2014/main" id="{A8A7CEA5-195D-4DB0-B5A3-06CEEA93C108}"/>
              </a:ext>
            </a:extLst>
          </p:cNvPr>
          <p:cNvSpPr>
            <a:spLocks noGrp="1"/>
          </p:cNvSpPr>
          <p:nvPr>
            <p:ph idx="4" hasCustomPrompt="1"/>
          </p:nvPr>
        </p:nvSpPr>
        <p:spPr>
          <a:xfrm>
            <a:off x="8083296" y="1097280"/>
            <a:ext cx="3749040" cy="5330952"/>
          </a:xfrm>
        </p:spPr>
        <p:txBody>
          <a:bodyPr>
            <a:noAutofit/>
          </a:bodyPr>
          <a:lstStyle>
            <a:lvl1pPr>
              <a:lnSpc>
                <a:spcPct val="100000"/>
              </a:lnSpc>
              <a:spcAft>
                <a:spcPts val="600"/>
              </a:spcAft>
              <a:defRPr sz="2800">
                <a:solidFill>
                  <a:srgbClr val="232F3E"/>
                </a:solidFill>
              </a:defRPr>
            </a:lvl1pPr>
            <a:lvl2pPr marL="457200" indent="-228600">
              <a:lnSpc>
                <a:spcPct val="100000"/>
              </a:lnSpc>
              <a:spcAft>
                <a:spcPts val="600"/>
              </a:spcAft>
              <a:defRPr sz="2400">
                <a:solidFill>
                  <a:srgbClr val="232F3E"/>
                </a:solidFill>
              </a:defRPr>
            </a:lvl2pPr>
            <a:lvl3pPr marL="684213" indent="-228600">
              <a:lnSpc>
                <a:spcPct val="100000"/>
              </a:lnSpc>
              <a:spcAft>
                <a:spcPts val="600"/>
              </a:spcAft>
              <a:defRPr sz="2000">
                <a:solidFill>
                  <a:srgbClr val="232F3E"/>
                </a:solidFill>
              </a:defRPr>
            </a:lvl3pPr>
            <a:lvl4pPr marL="914400" indent="-228600">
              <a:lnSpc>
                <a:spcPct val="100000"/>
              </a:lnSpc>
              <a:spcAft>
                <a:spcPts val="600"/>
              </a:spcAft>
              <a:defRPr sz="1800">
                <a:solidFill>
                  <a:srgbClr val="232F3E"/>
                </a:solidFill>
              </a:defRPr>
            </a:lvl4pPr>
            <a:lvl5pPr marL="1144588" indent="-228600">
              <a:lnSpc>
                <a:spcPct val="100000"/>
              </a:lnSpc>
              <a:spcAft>
                <a:spcPts val="6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2447102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reserve="1">
  <p:cSld name="Title, 3 Headers, and 3 Text Columns">
    <p:bg>
      <p:bgPr>
        <a:solidFill>
          <a:schemeClr val="bg1"/>
        </a:solidFill>
        <a:effectLst/>
      </p:bgPr>
    </p:bg>
    <p:spTree>
      <p:nvGrpSpPr>
        <p:cNvPr id="1" name=""/>
        <p:cNvGrpSpPr/>
        <p:nvPr/>
      </p:nvGrpSpPr>
      <p:grpSpPr>
        <a:xfrm>
          <a:off x="0" y="0"/>
          <a:ext cx="0" cy="0"/>
          <a:chOff x="0" y="0"/>
          <a:chExt cx="0" cy="0"/>
        </a:xfrm>
      </p:grpSpPr>
      <p:pic>
        <p:nvPicPr>
          <p:cNvPr id="99" name="Background">
            <a:extLst>
              <a:ext uri="{FF2B5EF4-FFF2-40B4-BE49-F238E27FC236}">
                <a16:creationId xmlns:a16="http://schemas.microsoft.com/office/drawing/2014/main" id="{5E94278F-C163-4179-AC1B-35DE088D94AB}"/>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60" y="1053311"/>
            <a:ext cx="11460480" cy="440329"/>
          </a:xfrm>
          <a:prstGeom prst="rect">
            <a:avLst/>
          </a:prstGeom>
        </p:spPr>
      </p:pic>
      <p:sp>
        <p:nvSpPr>
          <p:cNvPr id="97" name="Slide Number">
            <a:extLst>
              <a:ext uri="{FF2B5EF4-FFF2-40B4-BE49-F238E27FC236}">
                <a16:creationId xmlns:a16="http://schemas.microsoft.com/office/drawing/2014/main" id="{D472F160-9C3B-4BD6-99BB-267BDD7DD312}"/>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5"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3 headers, and 3 text columns</a:t>
            </a:r>
          </a:p>
        </p:txBody>
      </p:sp>
      <p:sp>
        <p:nvSpPr>
          <p:cNvPr id="12" name="Content Header Left">
            <a:extLst>
              <a:ext uri="{FF2B5EF4-FFF2-40B4-BE49-F238E27FC236}">
                <a16:creationId xmlns:a16="http://schemas.microsoft.com/office/drawing/2014/main" id="{CEBB69C5-28A4-4F99-A9FE-572F9D53CF4E}"/>
              </a:ext>
            </a:extLst>
          </p:cNvPr>
          <p:cNvSpPr>
            <a:spLocks noGrp="1"/>
          </p:cNvSpPr>
          <p:nvPr>
            <p:ph type="body" idx="12" hasCustomPrompt="1"/>
          </p:nvPr>
        </p:nvSpPr>
        <p:spPr>
          <a:xfrm>
            <a:off x="365760" y="1053311"/>
            <a:ext cx="3749040" cy="440329"/>
          </a:xfrm>
          <a:noFill/>
          <a:ln>
            <a:noFill/>
          </a:ln>
        </p:spPr>
        <p:txBody>
          <a:bodyPr anchor="ctr">
            <a:noAutofit/>
          </a:bodyPr>
          <a:lstStyle>
            <a:lvl1pPr marL="0" indent="0">
              <a:lnSpc>
                <a:spcPct val="100000"/>
              </a:lnSpc>
              <a:spcBef>
                <a:spcPts val="0"/>
              </a:spcBef>
              <a:spcAft>
                <a:spcPts val="0"/>
              </a:spcAft>
              <a:buNone/>
              <a:defRPr sz="2400" b="0">
                <a:solidFill>
                  <a:schemeClr val="bg1"/>
                </a:solidFill>
                <a:latin typeface="Amazon Ember Display"/>
              </a:defRPr>
            </a:lvl1pPr>
          </a:lstStyle>
          <a:p>
            <a:pPr lvl="0"/>
            <a:r>
              <a:rPr lang="en-US" dirty="0"/>
              <a:t>Enter header text</a:t>
            </a:r>
          </a:p>
        </p:txBody>
      </p:sp>
      <p:sp>
        <p:nvSpPr>
          <p:cNvPr id="2" name="Content Left">
            <a:extLst>
              <a:ext uri="{FF2B5EF4-FFF2-40B4-BE49-F238E27FC236}">
                <a16:creationId xmlns:a16="http://schemas.microsoft.com/office/drawing/2014/main" id="{5ACBD598-6775-4223-B2AB-B169A112E3FF}"/>
              </a:ext>
            </a:extLst>
          </p:cNvPr>
          <p:cNvSpPr>
            <a:spLocks noGrp="1"/>
          </p:cNvSpPr>
          <p:nvPr>
            <p:ph type="body" idx="2" hasCustomPrompt="1"/>
          </p:nvPr>
        </p:nvSpPr>
        <p:spPr>
          <a:xfrm>
            <a:off x="365760" y="1563624"/>
            <a:ext cx="3749040" cy="4873752"/>
          </a:xfrm>
        </p:spPr>
        <p:txBody>
          <a:bodyPr>
            <a:noAutofit/>
          </a:bodyPr>
          <a:lstStyle>
            <a:lvl1pPr>
              <a:lnSpc>
                <a:spcPct val="100000"/>
              </a:lnSpc>
              <a:spcAft>
                <a:spcPts val="600"/>
              </a:spcAft>
              <a:defRPr sz="2800">
                <a:solidFill>
                  <a:srgbClr val="232F3E"/>
                </a:solidFill>
              </a:defRPr>
            </a:lvl1pPr>
            <a:lvl2pPr marL="457200" indent="-228600">
              <a:lnSpc>
                <a:spcPct val="100000"/>
              </a:lnSpc>
              <a:spcAft>
                <a:spcPts val="600"/>
              </a:spcAft>
              <a:defRPr sz="2400">
                <a:solidFill>
                  <a:srgbClr val="232F3E"/>
                </a:solidFill>
              </a:defRPr>
            </a:lvl2pPr>
            <a:lvl3pPr marL="684213" indent="-228600">
              <a:lnSpc>
                <a:spcPct val="100000"/>
              </a:lnSpc>
              <a:spcAft>
                <a:spcPts val="600"/>
              </a:spcAft>
              <a:defRPr sz="2000">
                <a:solidFill>
                  <a:srgbClr val="232F3E"/>
                </a:solidFill>
              </a:defRPr>
            </a:lvl3pPr>
            <a:lvl4pPr marL="914400" indent="-228600">
              <a:lnSpc>
                <a:spcPct val="100000"/>
              </a:lnSpc>
              <a:spcAft>
                <a:spcPts val="600"/>
              </a:spcAft>
              <a:defRPr sz="1800">
                <a:solidFill>
                  <a:srgbClr val="232F3E"/>
                </a:solidFill>
              </a:defRPr>
            </a:lvl4pPr>
            <a:lvl5pPr marL="1144588" indent="-228600">
              <a:lnSpc>
                <a:spcPct val="100000"/>
              </a:lnSpc>
              <a:spcAft>
                <a:spcPts val="6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3" name="Content Header Middle">
            <a:extLst>
              <a:ext uri="{FF2B5EF4-FFF2-40B4-BE49-F238E27FC236}">
                <a16:creationId xmlns:a16="http://schemas.microsoft.com/office/drawing/2014/main" id="{04C41CFA-9BF9-474A-89A9-E22790A538E2}"/>
              </a:ext>
            </a:extLst>
          </p:cNvPr>
          <p:cNvSpPr>
            <a:spLocks noGrp="1"/>
          </p:cNvSpPr>
          <p:nvPr>
            <p:ph type="body" idx="13" hasCustomPrompt="1"/>
          </p:nvPr>
        </p:nvSpPr>
        <p:spPr>
          <a:xfrm>
            <a:off x="4224528" y="1053311"/>
            <a:ext cx="3749040" cy="440329"/>
          </a:xfrm>
          <a:noFill/>
          <a:ln>
            <a:noFill/>
          </a:ln>
        </p:spPr>
        <p:txBody>
          <a:bodyPr anchor="ctr">
            <a:noAutofit/>
          </a:bodyPr>
          <a:lstStyle>
            <a:lvl1pPr marL="0" indent="0">
              <a:lnSpc>
                <a:spcPct val="100000"/>
              </a:lnSpc>
              <a:spcBef>
                <a:spcPts val="0"/>
              </a:spcBef>
              <a:spcAft>
                <a:spcPts val="0"/>
              </a:spcAft>
              <a:buNone/>
              <a:defRPr sz="2400" b="0">
                <a:solidFill>
                  <a:schemeClr val="bg1"/>
                </a:solidFill>
                <a:latin typeface="Amazon Ember Display"/>
              </a:defRPr>
            </a:lvl1pPr>
          </a:lstStyle>
          <a:p>
            <a:pPr lvl="0"/>
            <a:r>
              <a:rPr lang="en-US" dirty="0"/>
              <a:t>Enter header text</a:t>
            </a:r>
          </a:p>
        </p:txBody>
      </p:sp>
      <p:sp>
        <p:nvSpPr>
          <p:cNvPr id="3" name="Content Middle">
            <a:extLst>
              <a:ext uri="{FF2B5EF4-FFF2-40B4-BE49-F238E27FC236}">
                <a16:creationId xmlns:a16="http://schemas.microsoft.com/office/drawing/2014/main" id="{7F5B85B9-BABC-44F6-B2AE-99F02670D702}"/>
              </a:ext>
            </a:extLst>
          </p:cNvPr>
          <p:cNvSpPr>
            <a:spLocks noGrp="1"/>
          </p:cNvSpPr>
          <p:nvPr>
            <p:ph type="body" idx="3" hasCustomPrompt="1"/>
          </p:nvPr>
        </p:nvSpPr>
        <p:spPr>
          <a:xfrm>
            <a:off x="4224528" y="1563624"/>
            <a:ext cx="3749040" cy="4873752"/>
          </a:xfrm>
        </p:spPr>
        <p:txBody>
          <a:bodyPr>
            <a:noAutofit/>
          </a:bodyPr>
          <a:lstStyle>
            <a:lvl1pPr>
              <a:lnSpc>
                <a:spcPct val="100000"/>
              </a:lnSpc>
              <a:spcAft>
                <a:spcPts val="600"/>
              </a:spcAft>
              <a:defRPr sz="2800">
                <a:solidFill>
                  <a:srgbClr val="232F3E"/>
                </a:solidFill>
              </a:defRPr>
            </a:lvl1pPr>
            <a:lvl2pPr marL="457200" indent="-228600">
              <a:lnSpc>
                <a:spcPct val="100000"/>
              </a:lnSpc>
              <a:spcAft>
                <a:spcPts val="600"/>
              </a:spcAft>
              <a:defRPr sz="2400">
                <a:solidFill>
                  <a:srgbClr val="232F3E"/>
                </a:solidFill>
              </a:defRPr>
            </a:lvl2pPr>
            <a:lvl3pPr marL="684213" indent="-228600">
              <a:lnSpc>
                <a:spcPct val="100000"/>
              </a:lnSpc>
              <a:spcAft>
                <a:spcPts val="600"/>
              </a:spcAft>
              <a:defRPr sz="2000">
                <a:solidFill>
                  <a:srgbClr val="232F3E"/>
                </a:solidFill>
              </a:defRPr>
            </a:lvl3pPr>
            <a:lvl4pPr marL="914400" indent="-228600">
              <a:lnSpc>
                <a:spcPct val="100000"/>
              </a:lnSpc>
              <a:spcAft>
                <a:spcPts val="600"/>
              </a:spcAft>
              <a:defRPr sz="1800">
                <a:solidFill>
                  <a:srgbClr val="232F3E"/>
                </a:solidFill>
              </a:defRPr>
            </a:lvl4pPr>
            <a:lvl5pPr marL="1144588" indent="-228600">
              <a:lnSpc>
                <a:spcPct val="100000"/>
              </a:lnSpc>
              <a:spcAft>
                <a:spcPts val="6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4" name="Content Header Right">
            <a:extLst>
              <a:ext uri="{FF2B5EF4-FFF2-40B4-BE49-F238E27FC236}">
                <a16:creationId xmlns:a16="http://schemas.microsoft.com/office/drawing/2014/main" id="{B3EBECE3-35F9-4AF4-A8A7-FD546C7C32D6}"/>
              </a:ext>
            </a:extLst>
          </p:cNvPr>
          <p:cNvSpPr>
            <a:spLocks noGrp="1"/>
          </p:cNvSpPr>
          <p:nvPr>
            <p:ph type="body" idx="14" hasCustomPrompt="1"/>
          </p:nvPr>
        </p:nvSpPr>
        <p:spPr>
          <a:xfrm>
            <a:off x="8083296" y="1053311"/>
            <a:ext cx="3749040" cy="440329"/>
          </a:xfrm>
          <a:noFill/>
          <a:ln>
            <a:noFill/>
          </a:ln>
        </p:spPr>
        <p:txBody>
          <a:bodyPr anchor="ctr">
            <a:noAutofit/>
          </a:bodyPr>
          <a:lstStyle>
            <a:lvl1pPr marL="0" indent="0">
              <a:lnSpc>
                <a:spcPct val="100000"/>
              </a:lnSpc>
              <a:spcBef>
                <a:spcPts val="0"/>
              </a:spcBef>
              <a:spcAft>
                <a:spcPts val="0"/>
              </a:spcAft>
              <a:buNone/>
              <a:defRPr sz="2400" b="0">
                <a:solidFill>
                  <a:schemeClr val="bg1"/>
                </a:solidFill>
                <a:latin typeface="Amazon Ember Display"/>
              </a:defRPr>
            </a:lvl1pPr>
          </a:lstStyle>
          <a:p>
            <a:pPr lvl="0"/>
            <a:r>
              <a:rPr lang="en-US" dirty="0"/>
              <a:t>Enter header text</a:t>
            </a:r>
          </a:p>
        </p:txBody>
      </p:sp>
      <p:sp>
        <p:nvSpPr>
          <p:cNvPr id="4" name="Content Right">
            <a:extLst>
              <a:ext uri="{FF2B5EF4-FFF2-40B4-BE49-F238E27FC236}">
                <a16:creationId xmlns:a16="http://schemas.microsoft.com/office/drawing/2014/main" id="{92466994-EA21-45EA-9DC6-3C179254B3A8}"/>
              </a:ext>
            </a:extLst>
          </p:cNvPr>
          <p:cNvSpPr>
            <a:spLocks noGrp="1"/>
          </p:cNvSpPr>
          <p:nvPr>
            <p:ph type="body" idx="4" hasCustomPrompt="1"/>
          </p:nvPr>
        </p:nvSpPr>
        <p:spPr>
          <a:xfrm>
            <a:off x="8083296" y="1591056"/>
            <a:ext cx="3749040" cy="4843688"/>
          </a:xfrm>
        </p:spPr>
        <p:txBody>
          <a:bodyPr>
            <a:noAutofit/>
          </a:bodyPr>
          <a:lstStyle>
            <a:lvl1pPr>
              <a:lnSpc>
                <a:spcPct val="100000"/>
              </a:lnSpc>
              <a:spcAft>
                <a:spcPts val="600"/>
              </a:spcAft>
              <a:defRPr sz="2800">
                <a:solidFill>
                  <a:srgbClr val="232F3E"/>
                </a:solidFill>
              </a:defRPr>
            </a:lvl1pPr>
            <a:lvl2pPr marL="457200" indent="-228600">
              <a:lnSpc>
                <a:spcPct val="100000"/>
              </a:lnSpc>
              <a:spcAft>
                <a:spcPts val="600"/>
              </a:spcAft>
              <a:defRPr sz="2400">
                <a:solidFill>
                  <a:srgbClr val="232F3E"/>
                </a:solidFill>
              </a:defRPr>
            </a:lvl2pPr>
            <a:lvl3pPr marL="684213" indent="-228600">
              <a:lnSpc>
                <a:spcPct val="100000"/>
              </a:lnSpc>
              <a:spcAft>
                <a:spcPts val="600"/>
              </a:spcAft>
              <a:defRPr sz="2000">
                <a:solidFill>
                  <a:srgbClr val="232F3E"/>
                </a:solidFill>
              </a:defRPr>
            </a:lvl3pPr>
            <a:lvl4pPr marL="914400" indent="-228600">
              <a:lnSpc>
                <a:spcPct val="100000"/>
              </a:lnSpc>
              <a:spcAft>
                <a:spcPts val="600"/>
              </a:spcAft>
              <a:defRPr sz="1800">
                <a:solidFill>
                  <a:srgbClr val="232F3E"/>
                </a:solidFill>
              </a:defRPr>
            </a:lvl4pPr>
            <a:lvl5pPr marL="1144588" indent="-228600">
              <a:lnSpc>
                <a:spcPct val="100000"/>
              </a:lnSpc>
              <a:spcAft>
                <a:spcPts val="600"/>
              </a:spcAft>
              <a:defRPr sz="18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15302598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Title, 3 Pictures, and 3 Text Columns">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1C486246-EB4C-49BA-AED3-F7550CA0BAFE}"/>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3 picture, and 3 text columns</a:t>
            </a:r>
          </a:p>
        </p:txBody>
      </p:sp>
      <p:pic>
        <p:nvPicPr>
          <p:cNvPr id="99" name="Divider">
            <a:extLst>
              <a:ext uri="{FF2B5EF4-FFF2-40B4-BE49-F238E27FC236}">
                <a16:creationId xmlns:a16="http://schemas.microsoft.com/office/drawing/2014/main" id="{6FD66F17-7724-455C-B925-81DD7A5F769A}"/>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2"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type="pic" idx="22" hasCustomPrompt="1"/>
          </p:nvPr>
        </p:nvSpPr>
        <p:spPr>
          <a:xfrm>
            <a:off x="1097280" y="2286000"/>
            <a:ext cx="2286000" cy="2286000"/>
          </a:xfrm>
        </p:spPr>
        <p:txBody>
          <a:bodyPr anchor="t">
            <a:normAutofit/>
          </a:bodyPr>
          <a:lstStyle>
            <a:lvl1pPr marL="0" indent="0" algn="ctr">
              <a:buNone/>
              <a:defRPr sz="2000">
                <a:solidFill>
                  <a:srgbClr val="232F3E"/>
                </a:solidFill>
                <a:latin typeface="+mn-lt"/>
              </a:defRPr>
            </a:lvl1pPr>
          </a:lstStyle>
          <a:p>
            <a:r>
              <a:rPr lang="en-US" dirty="0"/>
              <a:t>Click icon to add image</a:t>
            </a:r>
          </a:p>
        </p:txBody>
      </p:sp>
      <p:sp>
        <p:nvSpPr>
          <p:cNvPr id="3" name="Content Left">
            <a:extLst>
              <a:ext uri="{FF2B5EF4-FFF2-40B4-BE49-F238E27FC236}">
                <a16:creationId xmlns:a16="http://schemas.microsoft.com/office/drawing/2014/main" id="{CEBB69C5-28A4-4F99-A9FE-572F9D53CF4E}"/>
              </a:ext>
            </a:extLst>
          </p:cNvPr>
          <p:cNvSpPr>
            <a:spLocks noGrp="1"/>
          </p:cNvSpPr>
          <p:nvPr>
            <p:ph type="body" idx="3" hasCustomPrompt="1"/>
          </p:nvPr>
        </p:nvSpPr>
        <p:spPr>
          <a:xfrm>
            <a:off x="365760" y="4663440"/>
            <a:ext cx="3749040" cy="1783080"/>
          </a:xfrm>
          <a:noFill/>
          <a:ln>
            <a:noFill/>
          </a:ln>
        </p:spPr>
        <p:txBody>
          <a:bodyPr lIns="91440" anchor="t">
            <a:noAutofit/>
          </a:bodyPr>
          <a:lstStyle>
            <a:lvl1pPr marL="0" indent="0" algn="ctr">
              <a:lnSpc>
                <a:spcPct val="100000"/>
              </a:lnSpc>
              <a:spcBef>
                <a:spcPts val="0"/>
              </a:spcBef>
              <a:spcAft>
                <a:spcPts val="0"/>
              </a:spcAft>
              <a:buNone/>
              <a:defRPr sz="2400" b="0">
                <a:solidFill>
                  <a:srgbClr val="232F3E"/>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Add content text</a:t>
            </a:r>
          </a:p>
        </p:txBody>
      </p:sp>
      <p:sp>
        <p:nvSpPr>
          <p:cNvPr id="23" name="Picture Middle">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type="pic" idx="23" hasCustomPrompt="1"/>
          </p:nvPr>
        </p:nvSpPr>
        <p:spPr>
          <a:xfrm>
            <a:off x="4956048" y="2286000"/>
            <a:ext cx="2286000" cy="2286000"/>
          </a:xfrm>
        </p:spPr>
        <p:txBody>
          <a:bodyPr anchor="t">
            <a:normAutofit/>
          </a:bodyPr>
          <a:lstStyle>
            <a:lvl1pPr marL="0" indent="0" algn="ctr">
              <a:buNone/>
              <a:defRPr sz="2000">
                <a:solidFill>
                  <a:srgbClr val="232F3E"/>
                </a:solidFill>
                <a:latin typeface="+mn-lt"/>
              </a:defRPr>
            </a:lvl1pPr>
          </a:lstStyle>
          <a:p>
            <a:r>
              <a:rPr lang="en-US" dirty="0"/>
              <a:t>Click icon to add image</a:t>
            </a:r>
          </a:p>
        </p:txBody>
      </p:sp>
      <p:sp>
        <p:nvSpPr>
          <p:cNvPr id="4" name="Content Middle">
            <a:extLst>
              <a:ext uri="{FF2B5EF4-FFF2-40B4-BE49-F238E27FC236}">
                <a16:creationId xmlns:a16="http://schemas.microsoft.com/office/drawing/2014/main" id="{04C41CFA-9BF9-474A-89A9-E22790A538E2}"/>
              </a:ext>
            </a:extLst>
          </p:cNvPr>
          <p:cNvSpPr>
            <a:spLocks noGrp="1"/>
          </p:cNvSpPr>
          <p:nvPr>
            <p:ph type="body" idx="4" hasCustomPrompt="1"/>
          </p:nvPr>
        </p:nvSpPr>
        <p:spPr>
          <a:xfrm>
            <a:off x="4224528" y="4663440"/>
            <a:ext cx="3749040" cy="1783080"/>
          </a:xfrm>
          <a:noFill/>
          <a:ln>
            <a:noFill/>
          </a:ln>
        </p:spPr>
        <p:txBody>
          <a:bodyPr lIns="91440" anchor="t">
            <a:noAutofit/>
          </a:bodyPr>
          <a:lstStyle>
            <a:lvl1pPr marL="0" indent="0" algn="ctr">
              <a:lnSpc>
                <a:spcPct val="100000"/>
              </a:lnSpc>
              <a:spcBef>
                <a:spcPts val="0"/>
              </a:spcBef>
              <a:spcAft>
                <a:spcPts val="0"/>
              </a:spcAft>
              <a:buNone/>
              <a:defRPr sz="2400" b="0">
                <a:solidFill>
                  <a:srgbClr val="232F3E"/>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Add content text</a:t>
            </a:r>
          </a:p>
        </p:txBody>
      </p:sp>
      <p:sp>
        <p:nvSpPr>
          <p:cNvPr id="24" name="Picture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type="pic" idx="24" hasCustomPrompt="1"/>
          </p:nvPr>
        </p:nvSpPr>
        <p:spPr>
          <a:xfrm>
            <a:off x="8814816" y="2286000"/>
            <a:ext cx="2286000" cy="2286000"/>
          </a:xfrm>
        </p:spPr>
        <p:txBody>
          <a:bodyPr anchor="t">
            <a:normAutofit/>
          </a:bodyPr>
          <a:lstStyle>
            <a:lvl1pPr marL="0" indent="0" algn="ctr">
              <a:buNone/>
              <a:defRPr sz="2000">
                <a:solidFill>
                  <a:srgbClr val="232F3E"/>
                </a:solidFill>
                <a:latin typeface="+mn-lt"/>
              </a:defRPr>
            </a:lvl1pPr>
          </a:lstStyle>
          <a:p>
            <a:r>
              <a:rPr lang="en-US" dirty="0"/>
              <a:t>Click icon to add image</a:t>
            </a:r>
          </a:p>
        </p:txBody>
      </p:sp>
      <p:sp>
        <p:nvSpPr>
          <p:cNvPr id="5" name="Content Right">
            <a:extLst>
              <a:ext uri="{FF2B5EF4-FFF2-40B4-BE49-F238E27FC236}">
                <a16:creationId xmlns:a16="http://schemas.microsoft.com/office/drawing/2014/main" id="{CF01F87A-DBEF-4657-8500-6A751FF3BC24}"/>
              </a:ext>
            </a:extLst>
          </p:cNvPr>
          <p:cNvSpPr>
            <a:spLocks noGrp="1"/>
          </p:cNvSpPr>
          <p:nvPr>
            <p:ph type="body" idx="5" hasCustomPrompt="1"/>
          </p:nvPr>
        </p:nvSpPr>
        <p:spPr>
          <a:xfrm>
            <a:off x="8083296" y="4663440"/>
            <a:ext cx="3749040" cy="1783080"/>
          </a:xfrm>
          <a:noFill/>
          <a:ln>
            <a:noFill/>
          </a:ln>
        </p:spPr>
        <p:txBody>
          <a:bodyPr lIns="91440" anchor="t">
            <a:noAutofit/>
          </a:bodyPr>
          <a:lstStyle>
            <a:lvl1pPr marL="0" indent="0" algn="ctr">
              <a:lnSpc>
                <a:spcPct val="100000"/>
              </a:lnSpc>
              <a:spcBef>
                <a:spcPts val="0"/>
              </a:spcBef>
              <a:spcAft>
                <a:spcPts val="0"/>
              </a:spcAft>
              <a:buNone/>
              <a:defRPr sz="2400" b="0">
                <a:solidFill>
                  <a:srgbClr val="232F3E"/>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Add content text</a:t>
            </a:r>
          </a:p>
        </p:txBody>
      </p:sp>
    </p:spTree>
    <p:custDataLst>
      <p:tags r:id="rId1"/>
    </p:custDataLst>
    <p:extLst>
      <p:ext uri="{BB962C8B-B14F-4D97-AF65-F5344CB8AC3E}">
        <p14:creationId xmlns:p14="http://schemas.microsoft.com/office/powerpoint/2010/main" val="342786807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Header, 3 Pictures, and 3 Text Labels">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1C486246-EB4C-49BA-AED3-F7550CA0BAFE}"/>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6"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header, 3 picture, and 3 labels</a:t>
            </a:r>
          </a:p>
        </p:txBody>
      </p:sp>
      <p:pic>
        <p:nvPicPr>
          <p:cNvPr id="99" name="Divider">
            <a:extLst>
              <a:ext uri="{FF2B5EF4-FFF2-40B4-BE49-F238E27FC236}">
                <a16:creationId xmlns:a16="http://schemas.microsoft.com/office/drawing/2014/main" id="{ED3BCD03-2F61-469D-A4B4-1B61BB21D364}"/>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Description">
            <a:extLst>
              <a:ext uri="{FF2B5EF4-FFF2-40B4-BE49-F238E27FC236}">
                <a16:creationId xmlns:a16="http://schemas.microsoft.com/office/drawing/2014/main" id="{125C2183-0325-4A52-BF1F-38F8AAFA8B4A}"/>
              </a:ext>
            </a:extLst>
          </p:cNvPr>
          <p:cNvSpPr>
            <a:spLocks noGrp="1"/>
          </p:cNvSpPr>
          <p:nvPr>
            <p:ph type="body" idx="2"/>
          </p:nvPr>
        </p:nvSpPr>
        <p:spPr>
          <a:xfrm>
            <a:off x="365125" y="1084263"/>
            <a:ext cx="11466576" cy="1158011"/>
          </a:xfrm>
        </p:spPr>
        <p:txBody>
          <a:bodyPr/>
          <a:lstStyle>
            <a:lvl1pPr marL="0" indent="0">
              <a:spcAft>
                <a:spcPts val="0"/>
              </a:spcAft>
              <a:buNone/>
              <a:defRPr>
                <a:solidFill>
                  <a:srgbClr val="232F3E"/>
                </a:solidFill>
                <a:latin typeface="+mn-lt"/>
              </a:defRPr>
            </a:lvl1pPr>
            <a:lvl2pPr marL="457200" indent="0">
              <a:buNone/>
              <a:defRPr/>
            </a:lvl2pPr>
          </a:lstStyle>
          <a:p>
            <a:pPr lvl="0"/>
            <a:r>
              <a:rPr lang="en-US"/>
              <a:t>Edit Master text styles</a:t>
            </a:r>
          </a:p>
        </p:txBody>
      </p:sp>
      <p:sp>
        <p:nvSpPr>
          <p:cNvPr id="22"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type="pic" idx="22" hasCustomPrompt="1"/>
          </p:nvPr>
        </p:nvSpPr>
        <p:spPr>
          <a:xfrm>
            <a:off x="1097280" y="2286000"/>
            <a:ext cx="2286000" cy="2286000"/>
          </a:xfrm>
        </p:spPr>
        <p:txBody>
          <a:bodyPr anchor="t">
            <a:normAutofit/>
          </a:bodyPr>
          <a:lstStyle>
            <a:lvl1pPr marL="0" indent="0" algn="ctr">
              <a:buNone/>
              <a:defRPr sz="2000">
                <a:solidFill>
                  <a:srgbClr val="232F3E"/>
                </a:solidFill>
                <a:latin typeface="+mn-lt"/>
              </a:defRPr>
            </a:lvl1pPr>
          </a:lstStyle>
          <a:p>
            <a:r>
              <a:rPr lang="en-US" dirty="0"/>
              <a:t>Click icon to add image</a:t>
            </a:r>
          </a:p>
        </p:txBody>
      </p:sp>
      <p:sp>
        <p:nvSpPr>
          <p:cNvPr id="3" name="Content Left">
            <a:extLst>
              <a:ext uri="{FF2B5EF4-FFF2-40B4-BE49-F238E27FC236}">
                <a16:creationId xmlns:a16="http://schemas.microsoft.com/office/drawing/2014/main" id="{CEBB69C5-28A4-4F99-A9FE-572F9D53CF4E}"/>
              </a:ext>
            </a:extLst>
          </p:cNvPr>
          <p:cNvSpPr>
            <a:spLocks noGrp="1"/>
          </p:cNvSpPr>
          <p:nvPr>
            <p:ph type="body" idx="3" hasCustomPrompt="1"/>
          </p:nvPr>
        </p:nvSpPr>
        <p:spPr>
          <a:xfrm>
            <a:off x="365760" y="4663440"/>
            <a:ext cx="3749040" cy="1783080"/>
          </a:xfrm>
          <a:noFill/>
          <a:ln>
            <a:noFill/>
          </a:ln>
        </p:spPr>
        <p:txBody>
          <a:bodyPr lIns="91440" anchor="t">
            <a:noAutofit/>
          </a:bodyPr>
          <a:lstStyle>
            <a:lvl1pPr marL="0" indent="0" algn="ctr">
              <a:lnSpc>
                <a:spcPct val="100000"/>
              </a:lnSpc>
              <a:spcBef>
                <a:spcPts val="0"/>
              </a:spcBef>
              <a:spcAft>
                <a:spcPts val="0"/>
              </a:spcAft>
              <a:buNone/>
              <a:defRPr sz="2400" b="0">
                <a:solidFill>
                  <a:srgbClr val="232F3E"/>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Add content text</a:t>
            </a:r>
          </a:p>
        </p:txBody>
      </p:sp>
      <p:sp>
        <p:nvSpPr>
          <p:cNvPr id="23" name="Picture Middle">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type="pic" idx="23" hasCustomPrompt="1"/>
          </p:nvPr>
        </p:nvSpPr>
        <p:spPr>
          <a:xfrm>
            <a:off x="4956048" y="2286000"/>
            <a:ext cx="2286000" cy="2286000"/>
          </a:xfrm>
        </p:spPr>
        <p:txBody>
          <a:bodyPr anchor="t">
            <a:normAutofit/>
          </a:bodyPr>
          <a:lstStyle>
            <a:lvl1pPr marL="0" indent="0" algn="ctr">
              <a:buNone/>
              <a:defRPr sz="2000">
                <a:solidFill>
                  <a:srgbClr val="232F3E"/>
                </a:solidFill>
                <a:latin typeface="+mn-lt"/>
              </a:defRPr>
            </a:lvl1pPr>
          </a:lstStyle>
          <a:p>
            <a:r>
              <a:rPr lang="en-US" dirty="0"/>
              <a:t>Click icon to add image</a:t>
            </a:r>
          </a:p>
        </p:txBody>
      </p:sp>
      <p:sp>
        <p:nvSpPr>
          <p:cNvPr id="4" name="Content Middle">
            <a:extLst>
              <a:ext uri="{FF2B5EF4-FFF2-40B4-BE49-F238E27FC236}">
                <a16:creationId xmlns:a16="http://schemas.microsoft.com/office/drawing/2014/main" id="{04C41CFA-9BF9-474A-89A9-E22790A538E2}"/>
              </a:ext>
            </a:extLst>
          </p:cNvPr>
          <p:cNvSpPr>
            <a:spLocks noGrp="1"/>
          </p:cNvSpPr>
          <p:nvPr>
            <p:ph type="body" idx="4" hasCustomPrompt="1"/>
          </p:nvPr>
        </p:nvSpPr>
        <p:spPr>
          <a:xfrm>
            <a:off x="4224528" y="4663440"/>
            <a:ext cx="3749040" cy="1783080"/>
          </a:xfrm>
          <a:noFill/>
          <a:ln>
            <a:noFill/>
          </a:ln>
        </p:spPr>
        <p:txBody>
          <a:bodyPr lIns="91440" anchor="t">
            <a:noAutofit/>
          </a:bodyPr>
          <a:lstStyle>
            <a:lvl1pPr marL="0" indent="0" algn="ctr">
              <a:lnSpc>
                <a:spcPct val="100000"/>
              </a:lnSpc>
              <a:spcBef>
                <a:spcPts val="0"/>
              </a:spcBef>
              <a:spcAft>
                <a:spcPts val="0"/>
              </a:spcAft>
              <a:buNone/>
              <a:defRPr sz="2400" b="0">
                <a:solidFill>
                  <a:srgbClr val="232F3E"/>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Add content text</a:t>
            </a:r>
          </a:p>
        </p:txBody>
      </p:sp>
      <p:sp>
        <p:nvSpPr>
          <p:cNvPr id="24" name="Picture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type="pic" idx="24" hasCustomPrompt="1"/>
          </p:nvPr>
        </p:nvSpPr>
        <p:spPr>
          <a:xfrm>
            <a:off x="8814816" y="2286000"/>
            <a:ext cx="2286000" cy="2286000"/>
          </a:xfrm>
        </p:spPr>
        <p:txBody>
          <a:bodyPr anchor="t">
            <a:normAutofit/>
          </a:bodyPr>
          <a:lstStyle>
            <a:lvl1pPr marL="0" indent="0" algn="ctr">
              <a:buNone/>
              <a:defRPr sz="2000">
                <a:solidFill>
                  <a:srgbClr val="232F3E"/>
                </a:solidFill>
                <a:latin typeface="+mn-lt"/>
              </a:defRPr>
            </a:lvl1pPr>
          </a:lstStyle>
          <a:p>
            <a:r>
              <a:rPr lang="en-US" dirty="0"/>
              <a:t>Click icon to add image</a:t>
            </a:r>
          </a:p>
        </p:txBody>
      </p:sp>
      <p:sp>
        <p:nvSpPr>
          <p:cNvPr id="5" name="Content Right">
            <a:extLst>
              <a:ext uri="{FF2B5EF4-FFF2-40B4-BE49-F238E27FC236}">
                <a16:creationId xmlns:a16="http://schemas.microsoft.com/office/drawing/2014/main" id="{CF01F87A-DBEF-4657-8500-6A751FF3BC24}"/>
              </a:ext>
            </a:extLst>
          </p:cNvPr>
          <p:cNvSpPr>
            <a:spLocks noGrp="1"/>
          </p:cNvSpPr>
          <p:nvPr>
            <p:ph type="body" idx="5" hasCustomPrompt="1"/>
          </p:nvPr>
        </p:nvSpPr>
        <p:spPr>
          <a:xfrm>
            <a:off x="8083296" y="4663440"/>
            <a:ext cx="3749040" cy="1783080"/>
          </a:xfrm>
          <a:noFill/>
          <a:ln>
            <a:noFill/>
          </a:ln>
        </p:spPr>
        <p:txBody>
          <a:bodyPr lIns="91440" anchor="t">
            <a:noAutofit/>
          </a:bodyPr>
          <a:lstStyle>
            <a:lvl1pPr marL="0" indent="0" algn="ctr">
              <a:lnSpc>
                <a:spcPct val="100000"/>
              </a:lnSpc>
              <a:spcBef>
                <a:spcPts val="0"/>
              </a:spcBef>
              <a:spcAft>
                <a:spcPts val="0"/>
              </a:spcAft>
              <a:buNone/>
              <a:defRPr sz="2400" b="0">
                <a:solidFill>
                  <a:srgbClr val="232F3E"/>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Add content text</a:t>
            </a:r>
          </a:p>
        </p:txBody>
      </p:sp>
    </p:spTree>
    <p:custDataLst>
      <p:tags r:id="rId1"/>
    </p:custDataLst>
    <p:extLst>
      <p:ext uri="{BB962C8B-B14F-4D97-AF65-F5344CB8AC3E}">
        <p14:creationId xmlns:p14="http://schemas.microsoft.com/office/powerpoint/2010/main" val="24426408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3 Pics, and 3 Text Columns">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1C486246-EB4C-49BA-AED3-F7550CA0BAFE}"/>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5"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3 pictures, and 3 text columns</a:t>
            </a:r>
          </a:p>
        </p:txBody>
      </p:sp>
      <p:pic>
        <p:nvPicPr>
          <p:cNvPr id="99" name="Divider">
            <a:extLst>
              <a:ext uri="{FF2B5EF4-FFF2-40B4-BE49-F238E27FC236}">
                <a16:creationId xmlns:a16="http://schemas.microsoft.com/office/drawing/2014/main" id="{F8C81323-B9A7-416C-ADF9-5BE9CC234E80}"/>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2"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type="pic" idx="22" hasCustomPrompt="1"/>
          </p:nvPr>
        </p:nvSpPr>
        <p:spPr>
          <a:xfrm>
            <a:off x="1097280" y="1097280"/>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2" name="Content Left">
            <a:extLst>
              <a:ext uri="{FF2B5EF4-FFF2-40B4-BE49-F238E27FC236}">
                <a16:creationId xmlns:a16="http://schemas.microsoft.com/office/drawing/2014/main" id="{5ACBD598-6775-4223-B2AB-B169A112E3FF}"/>
              </a:ext>
            </a:extLst>
          </p:cNvPr>
          <p:cNvSpPr>
            <a:spLocks noGrp="1"/>
          </p:cNvSpPr>
          <p:nvPr>
            <p:ph type="body" idx="2" hasCustomPrompt="1"/>
          </p:nvPr>
        </p:nvSpPr>
        <p:spPr>
          <a:xfrm>
            <a:off x="365760" y="3429000"/>
            <a:ext cx="3749040" cy="2999232"/>
          </a:xfrm>
        </p:spPr>
        <p:txBody>
          <a:bodyPr>
            <a:noAutofit/>
          </a:bodyPr>
          <a:lstStyle>
            <a:lvl1pPr>
              <a:lnSpc>
                <a:spcPct val="100000"/>
              </a:lnSpc>
              <a:spcAft>
                <a:spcPts val="600"/>
              </a:spcAft>
              <a:defRPr sz="2400">
                <a:solidFill>
                  <a:srgbClr val="232F3E"/>
                </a:solidFill>
              </a:defRPr>
            </a:lvl1pPr>
            <a:lvl2pPr marL="457200" indent="-228600">
              <a:lnSpc>
                <a:spcPct val="100000"/>
              </a:lnSpc>
              <a:spcAft>
                <a:spcPts val="600"/>
              </a:spcAft>
              <a:defRPr sz="2000">
                <a:solidFill>
                  <a:srgbClr val="232F3E"/>
                </a:solidFill>
              </a:defRPr>
            </a:lvl2pPr>
            <a:lvl3pPr marL="684213" indent="-228600">
              <a:lnSpc>
                <a:spcPct val="100000"/>
              </a:lnSpc>
              <a:spcAft>
                <a:spcPts val="600"/>
              </a:spcAft>
              <a:defRPr sz="1800">
                <a:solidFill>
                  <a:srgbClr val="232F3E"/>
                </a:solidFill>
              </a:defRPr>
            </a:lvl3pPr>
            <a:lvl4pPr marL="914400" indent="-228600">
              <a:lnSpc>
                <a:spcPct val="100000"/>
              </a:lnSpc>
              <a:spcAft>
                <a:spcPts val="600"/>
              </a:spcAft>
              <a:defRPr sz="1600">
                <a:solidFill>
                  <a:srgbClr val="232F3E"/>
                </a:solidFill>
              </a:defRPr>
            </a:lvl4pPr>
            <a:lvl5pPr marL="1144588" indent="-228600">
              <a:lnSpc>
                <a:spcPct val="100000"/>
              </a:lnSpc>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3" name="Picture Middle">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type="pic" idx="3" hasCustomPrompt="1"/>
          </p:nvPr>
        </p:nvSpPr>
        <p:spPr>
          <a:xfrm>
            <a:off x="4956048" y="1097280"/>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6" name="Content Middle">
            <a:extLst>
              <a:ext uri="{FF2B5EF4-FFF2-40B4-BE49-F238E27FC236}">
                <a16:creationId xmlns:a16="http://schemas.microsoft.com/office/drawing/2014/main" id="{7F5B85B9-BABC-44F6-B2AE-99F02670D702}"/>
              </a:ext>
            </a:extLst>
          </p:cNvPr>
          <p:cNvSpPr>
            <a:spLocks noGrp="1"/>
          </p:cNvSpPr>
          <p:nvPr>
            <p:ph type="body" idx="3" hasCustomPrompt="1"/>
          </p:nvPr>
        </p:nvSpPr>
        <p:spPr>
          <a:xfrm>
            <a:off x="4224528" y="3429000"/>
            <a:ext cx="3749040" cy="2999232"/>
          </a:xfrm>
        </p:spPr>
        <p:txBody>
          <a:bodyPr>
            <a:noAutofit/>
          </a:bodyPr>
          <a:lstStyle>
            <a:lvl1pPr>
              <a:lnSpc>
                <a:spcPct val="100000"/>
              </a:lnSpc>
              <a:spcAft>
                <a:spcPts val="600"/>
              </a:spcAft>
              <a:defRPr sz="2400">
                <a:solidFill>
                  <a:srgbClr val="232F3E"/>
                </a:solidFill>
              </a:defRPr>
            </a:lvl1pPr>
            <a:lvl2pPr marL="457200" indent="-228600">
              <a:lnSpc>
                <a:spcPct val="100000"/>
              </a:lnSpc>
              <a:spcAft>
                <a:spcPts val="600"/>
              </a:spcAft>
              <a:defRPr sz="2000">
                <a:solidFill>
                  <a:srgbClr val="232F3E"/>
                </a:solidFill>
              </a:defRPr>
            </a:lvl2pPr>
            <a:lvl3pPr marL="684213" indent="-228600">
              <a:lnSpc>
                <a:spcPct val="100000"/>
              </a:lnSpc>
              <a:spcAft>
                <a:spcPts val="600"/>
              </a:spcAft>
              <a:defRPr sz="1800">
                <a:solidFill>
                  <a:srgbClr val="232F3E"/>
                </a:solidFill>
              </a:defRPr>
            </a:lvl3pPr>
            <a:lvl4pPr marL="914400" indent="-228600">
              <a:lnSpc>
                <a:spcPct val="100000"/>
              </a:lnSpc>
              <a:spcAft>
                <a:spcPts val="600"/>
              </a:spcAft>
              <a:defRPr sz="1600">
                <a:solidFill>
                  <a:srgbClr val="232F3E"/>
                </a:solidFill>
              </a:defRPr>
            </a:lvl4pPr>
            <a:lvl5pPr marL="1144588" indent="-228600">
              <a:lnSpc>
                <a:spcPct val="100000"/>
              </a:lnSpc>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24" name="Picture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type="pic" idx="24" hasCustomPrompt="1"/>
          </p:nvPr>
        </p:nvSpPr>
        <p:spPr>
          <a:xfrm>
            <a:off x="8814816" y="1097280"/>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4" name="Content Right">
            <a:extLst>
              <a:ext uri="{FF2B5EF4-FFF2-40B4-BE49-F238E27FC236}">
                <a16:creationId xmlns:a16="http://schemas.microsoft.com/office/drawing/2014/main" id="{FD28CF85-103D-4AC7-BF7A-D32715F9433A}"/>
              </a:ext>
            </a:extLst>
          </p:cNvPr>
          <p:cNvSpPr>
            <a:spLocks noGrp="1"/>
          </p:cNvSpPr>
          <p:nvPr>
            <p:ph type="body" idx="4" hasCustomPrompt="1"/>
          </p:nvPr>
        </p:nvSpPr>
        <p:spPr>
          <a:xfrm>
            <a:off x="8083296" y="3429000"/>
            <a:ext cx="3749040" cy="2999232"/>
          </a:xfrm>
        </p:spPr>
        <p:txBody>
          <a:bodyPr>
            <a:noAutofit/>
          </a:bodyPr>
          <a:lstStyle>
            <a:lvl1pPr>
              <a:lnSpc>
                <a:spcPct val="100000"/>
              </a:lnSpc>
              <a:spcAft>
                <a:spcPts val="600"/>
              </a:spcAft>
              <a:defRPr sz="2400">
                <a:solidFill>
                  <a:srgbClr val="232F3E"/>
                </a:solidFill>
              </a:defRPr>
            </a:lvl1pPr>
            <a:lvl2pPr marL="457200" indent="-228600">
              <a:lnSpc>
                <a:spcPct val="100000"/>
              </a:lnSpc>
              <a:spcAft>
                <a:spcPts val="600"/>
              </a:spcAft>
              <a:defRPr sz="2000">
                <a:solidFill>
                  <a:srgbClr val="232F3E"/>
                </a:solidFill>
              </a:defRPr>
            </a:lvl2pPr>
            <a:lvl3pPr marL="684213" indent="-228600">
              <a:lnSpc>
                <a:spcPct val="100000"/>
              </a:lnSpc>
              <a:spcAft>
                <a:spcPts val="600"/>
              </a:spcAft>
              <a:defRPr sz="1800">
                <a:solidFill>
                  <a:srgbClr val="232F3E"/>
                </a:solidFill>
              </a:defRPr>
            </a:lvl3pPr>
            <a:lvl4pPr marL="914400" indent="-228600">
              <a:lnSpc>
                <a:spcPct val="100000"/>
              </a:lnSpc>
              <a:spcAft>
                <a:spcPts val="600"/>
              </a:spcAft>
              <a:defRPr sz="1600">
                <a:solidFill>
                  <a:srgbClr val="232F3E"/>
                </a:solidFill>
              </a:defRPr>
            </a:lvl4pPr>
            <a:lvl5pPr marL="1144588" indent="-228600">
              <a:lnSpc>
                <a:spcPct val="100000"/>
              </a:lnSpc>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364466233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3 Pics, 3 Headers, and 3 Text Columns">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B67500C0-6D58-4DF1-8F3C-58EFF359ECA6}"/>
              </a:ext>
              <a:ext uri="{C183D7F6-B498-43B3-948B-1728B52AA6E4}">
                <adec:decorative xmlns:adec="http://schemas.microsoft.com/office/drawing/2017/decorative" val="1"/>
              </a:ext>
            </a:extLst>
          </p:cNvPr>
          <p:cNvGrpSpPr/>
          <p:nvPr/>
        </p:nvGrpSpPr>
        <p:grpSpPr>
          <a:xfrm>
            <a:off x="365759" y="1028377"/>
            <a:ext cx="11484864" cy="2875792"/>
            <a:chOff x="365759" y="1028377"/>
            <a:chExt cx="11484864" cy="2875792"/>
          </a:xfrm>
        </p:grpSpPr>
        <p:pic>
          <p:nvPicPr>
            <p:cNvPr id="96" name="Background">
              <a:extLst>
                <a:ext uri="{FF2B5EF4-FFF2-40B4-BE49-F238E27FC236}">
                  <a16:creationId xmlns:a16="http://schemas.microsoft.com/office/drawing/2014/main" id="{7D9831B3-B423-413E-89D0-129775480B70}"/>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60" y="3429000"/>
              <a:ext cx="11460480" cy="440329"/>
            </a:xfrm>
            <a:prstGeom prst="rect">
              <a:avLst/>
            </a:prstGeom>
          </p:spPr>
        </p:pic>
        <p:pic>
          <p:nvPicPr>
            <p:cNvPr id="95" name="Divider">
              <a:extLst>
                <a:ext uri="{FF2B5EF4-FFF2-40B4-BE49-F238E27FC236}">
                  <a16:creationId xmlns:a16="http://schemas.microsoft.com/office/drawing/2014/main" id="{747EDC26-917A-4143-823B-A7407C3FC37D}"/>
                </a:ext>
                <a:ext uri="{C183D7F6-B498-43B3-948B-1728B52AA6E4}">
                  <adec:decorative xmlns:adec="http://schemas.microsoft.com/office/drawing/2017/decorative" val="1"/>
                </a:ext>
              </a:extLst>
            </p:cNvPr>
            <p:cNvPicPr>
              <a:picLocks/>
            </p:cNvPicPr>
            <p:nvPr/>
          </p:nvPicPr>
          <p:blipFill>
            <a:blip r:embed="rId4">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grpSp>
      <p:sp>
        <p:nvSpPr>
          <p:cNvPr id="97" name="Slide Number">
            <a:extLst>
              <a:ext uri="{FF2B5EF4-FFF2-40B4-BE49-F238E27FC236}">
                <a16:creationId xmlns:a16="http://schemas.microsoft.com/office/drawing/2014/main" id="{1C486246-EB4C-49BA-AED3-F7550CA0BAFE}"/>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5"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1" y="301752"/>
            <a:ext cx="11466576" cy="731318"/>
          </a:xfrm>
        </p:spPr>
        <p:txBody>
          <a:bodyPr/>
          <a:lstStyle>
            <a:lvl1pPr>
              <a:defRPr>
                <a:solidFill>
                  <a:srgbClr val="232F3E"/>
                </a:solidFill>
                <a:latin typeface="Amazon Ember Display Heavy"/>
              </a:defRPr>
            </a:lvl1pPr>
          </a:lstStyle>
          <a:p>
            <a:r>
              <a:rPr lang="en-US" dirty="0"/>
              <a:t>Title, 3 pictures , 3 headers, and 3 text columns</a:t>
            </a:r>
          </a:p>
        </p:txBody>
      </p:sp>
      <p:sp>
        <p:nvSpPr>
          <p:cNvPr id="22"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type="pic" idx="22" hasCustomPrompt="1"/>
          </p:nvPr>
        </p:nvSpPr>
        <p:spPr>
          <a:xfrm>
            <a:off x="1097280" y="1097280"/>
            <a:ext cx="2286000" cy="2286000"/>
          </a:xfrm>
        </p:spPr>
        <p:txBody>
          <a:bodyPr anchor="t">
            <a:noAutofit/>
          </a:bodyPr>
          <a:lstStyle>
            <a:lvl1pPr marL="0" indent="0" algn="ctr">
              <a:buNone/>
              <a:defRPr sz="2400">
                <a:solidFill>
                  <a:srgbClr val="232F3E"/>
                </a:solidFill>
              </a:defRPr>
            </a:lvl1pPr>
          </a:lstStyle>
          <a:p>
            <a:r>
              <a:rPr lang="en-US" dirty="0"/>
              <a:t>Click icon to add image</a:t>
            </a:r>
          </a:p>
        </p:txBody>
      </p:sp>
      <p:sp>
        <p:nvSpPr>
          <p:cNvPr id="12" name="Content Header Left">
            <a:extLst>
              <a:ext uri="{FF2B5EF4-FFF2-40B4-BE49-F238E27FC236}">
                <a16:creationId xmlns:a16="http://schemas.microsoft.com/office/drawing/2014/main" id="{CEBB69C5-28A4-4F99-A9FE-572F9D53CF4E}"/>
              </a:ext>
            </a:extLst>
          </p:cNvPr>
          <p:cNvSpPr>
            <a:spLocks noGrp="1"/>
          </p:cNvSpPr>
          <p:nvPr>
            <p:ph type="body" idx="12" hasCustomPrompt="1"/>
          </p:nvPr>
        </p:nvSpPr>
        <p:spPr>
          <a:xfrm>
            <a:off x="365760" y="3429000"/>
            <a:ext cx="3749040" cy="440329"/>
          </a:xfrm>
          <a:noFill/>
          <a:ln>
            <a:noFill/>
          </a:ln>
        </p:spPr>
        <p:txBody>
          <a:bodyPr lIns="91440" anchor="ctr">
            <a:noAutofit/>
          </a:bodyPr>
          <a:lstStyle>
            <a:lvl1pPr marL="0"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2" name="Content Left">
            <a:extLst>
              <a:ext uri="{FF2B5EF4-FFF2-40B4-BE49-F238E27FC236}">
                <a16:creationId xmlns:a16="http://schemas.microsoft.com/office/drawing/2014/main" id="{5ACBD598-6775-4223-B2AB-B169A112E3FF}"/>
              </a:ext>
            </a:extLst>
          </p:cNvPr>
          <p:cNvSpPr>
            <a:spLocks noGrp="1"/>
          </p:cNvSpPr>
          <p:nvPr>
            <p:ph type="body" idx="2" hasCustomPrompt="1"/>
          </p:nvPr>
        </p:nvSpPr>
        <p:spPr>
          <a:xfrm>
            <a:off x="365760" y="3895344"/>
            <a:ext cx="3749040" cy="2539399"/>
          </a:xfrm>
        </p:spPr>
        <p:txBody>
          <a:bodyPr>
            <a:noAutofit/>
          </a:bodyPr>
          <a:lstStyle>
            <a:lvl1pPr>
              <a:lnSpc>
                <a:spcPct val="100000"/>
              </a:lnSpc>
              <a:spcBef>
                <a:spcPts val="0"/>
              </a:spcBef>
              <a:spcAft>
                <a:spcPts val="600"/>
              </a:spcAft>
              <a:defRPr sz="2400">
                <a:solidFill>
                  <a:srgbClr val="232F3E"/>
                </a:solidFill>
              </a:defRPr>
            </a:lvl1pPr>
            <a:lvl2pPr marL="457200" indent="-228600">
              <a:lnSpc>
                <a:spcPct val="100000"/>
              </a:lnSpc>
              <a:spcBef>
                <a:spcPts val="0"/>
              </a:spcBef>
              <a:spcAft>
                <a:spcPts val="600"/>
              </a:spcAft>
              <a:defRPr sz="2000">
                <a:solidFill>
                  <a:srgbClr val="232F3E"/>
                </a:solidFill>
              </a:defRPr>
            </a:lvl2pPr>
            <a:lvl3pPr marL="684213" indent="-228600">
              <a:lnSpc>
                <a:spcPct val="100000"/>
              </a:lnSpc>
              <a:spcBef>
                <a:spcPts val="0"/>
              </a:spcBef>
              <a:spcAft>
                <a:spcPts val="600"/>
              </a:spcAft>
              <a:defRPr sz="1800">
                <a:solidFill>
                  <a:srgbClr val="232F3E"/>
                </a:solidFill>
              </a:defRPr>
            </a:lvl3pPr>
            <a:lvl4pPr marL="914400" indent="-228600">
              <a:lnSpc>
                <a:spcPct val="100000"/>
              </a:lnSpc>
              <a:spcBef>
                <a:spcPts val="0"/>
              </a:spcBef>
              <a:spcAft>
                <a:spcPts val="600"/>
              </a:spcAft>
              <a:defRPr sz="1600">
                <a:solidFill>
                  <a:srgbClr val="232F3E"/>
                </a:solidFill>
              </a:defRPr>
            </a:lvl4pPr>
            <a:lvl5pPr marL="1144588" indent="-228600">
              <a:lnSpc>
                <a:spcPct val="100000"/>
              </a:lnSpc>
              <a:spcBef>
                <a:spcPts val="0"/>
              </a:spcBef>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23" name="Picture Middle">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type="pic" idx="23" hasCustomPrompt="1"/>
          </p:nvPr>
        </p:nvSpPr>
        <p:spPr>
          <a:xfrm>
            <a:off x="4956048" y="1097280"/>
            <a:ext cx="2286000" cy="2286000"/>
          </a:xfrm>
        </p:spPr>
        <p:txBody>
          <a:bodyPr anchor="t">
            <a:noAutofit/>
          </a:bodyPr>
          <a:lstStyle>
            <a:lvl1pPr marL="0" indent="0" algn="ctr">
              <a:buNone/>
              <a:defRPr sz="2400">
                <a:solidFill>
                  <a:srgbClr val="232F3E"/>
                </a:solidFill>
              </a:defRPr>
            </a:lvl1pPr>
          </a:lstStyle>
          <a:p>
            <a:r>
              <a:rPr lang="en-US" dirty="0"/>
              <a:t>Click icon to add image</a:t>
            </a:r>
          </a:p>
        </p:txBody>
      </p:sp>
      <p:sp>
        <p:nvSpPr>
          <p:cNvPr id="13" name="Content Header Middle">
            <a:extLst>
              <a:ext uri="{FF2B5EF4-FFF2-40B4-BE49-F238E27FC236}">
                <a16:creationId xmlns:a16="http://schemas.microsoft.com/office/drawing/2014/main" id="{04C41CFA-9BF9-474A-89A9-E22790A538E2}"/>
              </a:ext>
            </a:extLst>
          </p:cNvPr>
          <p:cNvSpPr>
            <a:spLocks noGrp="1"/>
          </p:cNvSpPr>
          <p:nvPr>
            <p:ph type="body" idx="13" hasCustomPrompt="1"/>
          </p:nvPr>
        </p:nvSpPr>
        <p:spPr>
          <a:xfrm>
            <a:off x="4224528" y="3429000"/>
            <a:ext cx="3749040" cy="440329"/>
          </a:xfrm>
          <a:noFill/>
          <a:ln>
            <a:noFill/>
          </a:ln>
        </p:spPr>
        <p:txBody>
          <a:bodyPr lIns="91440" anchor="ctr">
            <a:noAutofit/>
          </a:bodyPr>
          <a:lstStyle>
            <a:lvl1pPr marL="0"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3" name="Content Middle">
            <a:extLst>
              <a:ext uri="{FF2B5EF4-FFF2-40B4-BE49-F238E27FC236}">
                <a16:creationId xmlns:a16="http://schemas.microsoft.com/office/drawing/2014/main" id="{7F5B85B9-BABC-44F6-B2AE-99F02670D702}"/>
              </a:ext>
            </a:extLst>
          </p:cNvPr>
          <p:cNvSpPr>
            <a:spLocks noGrp="1"/>
          </p:cNvSpPr>
          <p:nvPr>
            <p:ph type="body" idx="3" hasCustomPrompt="1"/>
          </p:nvPr>
        </p:nvSpPr>
        <p:spPr>
          <a:xfrm>
            <a:off x="4224528" y="3895344"/>
            <a:ext cx="3749040" cy="2539399"/>
          </a:xfrm>
        </p:spPr>
        <p:txBody>
          <a:bodyPr>
            <a:noAutofit/>
          </a:bodyPr>
          <a:lstStyle>
            <a:lvl1pPr>
              <a:lnSpc>
                <a:spcPct val="100000"/>
              </a:lnSpc>
              <a:spcBef>
                <a:spcPts val="0"/>
              </a:spcBef>
              <a:spcAft>
                <a:spcPts val="600"/>
              </a:spcAft>
              <a:defRPr sz="2400">
                <a:solidFill>
                  <a:srgbClr val="232F3E"/>
                </a:solidFill>
              </a:defRPr>
            </a:lvl1pPr>
            <a:lvl2pPr marL="457200" indent="-228600">
              <a:lnSpc>
                <a:spcPct val="100000"/>
              </a:lnSpc>
              <a:spcBef>
                <a:spcPts val="0"/>
              </a:spcBef>
              <a:spcAft>
                <a:spcPts val="600"/>
              </a:spcAft>
              <a:defRPr sz="2000">
                <a:solidFill>
                  <a:srgbClr val="232F3E"/>
                </a:solidFill>
              </a:defRPr>
            </a:lvl2pPr>
            <a:lvl3pPr marL="684213" indent="-228600">
              <a:lnSpc>
                <a:spcPct val="100000"/>
              </a:lnSpc>
              <a:spcBef>
                <a:spcPts val="0"/>
              </a:spcBef>
              <a:spcAft>
                <a:spcPts val="600"/>
              </a:spcAft>
              <a:defRPr sz="1800">
                <a:solidFill>
                  <a:srgbClr val="232F3E"/>
                </a:solidFill>
              </a:defRPr>
            </a:lvl3pPr>
            <a:lvl4pPr marL="914400" indent="-228600">
              <a:lnSpc>
                <a:spcPct val="100000"/>
              </a:lnSpc>
              <a:spcBef>
                <a:spcPts val="0"/>
              </a:spcBef>
              <a:spcAft>
                <a:spcPts val="600"/>
              </a:spcAft>
              <a:defRPr sz="1600">
                <a:solidFill>
                  <a:srgbClr val="232F3E"/>
                </a:solidFill>
              </a:defRPr>
            </a:lvl4pPr>
            <a:lvl5pPr marL="1144588" indent="-228600">
              <a:lnSpc>
                <a:spcPct val="100000"/>
              </a:lnSpc>
              <a:spcBef>
                <a:spcPts val="0"/>
              </a:spcBef>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24" name="Picture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type="pic" idx="24" hasCustomPrompt="1"/>
          </p:nvPr>
        </p:nvSpPr>
        <p:spPr>
          <a:xfrm>
            <a:off x="8814816" y="1097280"/>
            <a:ext cx="2286000" cy="2286000"/>
          </a:xfrm>
        </p:spPr>
        <p:txBody>
          <a:bodyPr anchor="t">
            <a:noAutofit/>
          </a:bodyPr>
          <a:lstStyle>
            <a:lvl1pPr marL="0" indent="0" algn="ctr">
              <a:buNone/>
              <a:defRPr sz="2400">
                <a:solidFill>
                  <a:srgbClr val="232F3E"/>
                </a:solidFill>
              </a:defRPr>
            </a:lvl1pPr>
          </a:lstStyle>
          <a:p>
            <a:r>
              <a:rPr lang="en-US" dirty="0"/>
              <a:t>Click icon to add image</a:t>
            </a:r>
          </a:p>
        </p:txBody>
      </p:sp>
      <p:sp>
        <p:nvSpPr>
          <p:cNvPr id="14" name="Content Header Right">
            <a:extLst>
              <a:ext uri="{FF2B5EF4-FFF2-40B4-BE49-F238E27FC236}">
                <a16:creationId xmlns:a16="http://schemas.microsoft.com/office/drawing/2014/main" id="{CF01F87A-DBEF-4657-8500-6A751FF3BC24}"/>
              </a:ext>
            </a:extLst>
          </p:cNvPr>
          <p:cNvSpPr>
            <a:spLocks noGrp="1"/>
          </p:cNvSpPr>
          <p:nvPr>
            <p:ph type="body" idx="14" hasCustomPrompt="1"/>
          </p:nvPr>
        </p:nvSpPr>
        <p:spPr>
          <a:xfrm>
            <a:off x="8101583" y="3429000"/>
            <a:ext cx="3749040" cy="440329"/>
          </a:xfrm>
          <a:noFill/>
          <a:ln>
            <a:noFill/>
          </a:ln>
        </p:spPr>
        <p:txBody>
          <a:bodyPr lIns="91440" anchor="ctr">
            <a:noAutofit/>
          </a:bodyPr>
          <a:lstStyle>
            <a:lvl1pPr marL="0"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4" name="Content Right">
            <a:extLst>
              <a:ext uri="{FF2B5EF4-FFF2-40B4-BE49-F238E27FC236}">
                <a16:creationId xmlns:a16="http://schemas.microsoft.com/office/drawing/2014/main" id="{FD28CF85-103D-4AC7-BF7A-D32715F9433A}"/>
              </a:ext>
            </a:extLst>
          </p:cNvPr>
          <p:cNvSpPr>
            <a:spLocks noGrp="1"/>
          </p:cNvSpPr>
          <p:nvPr>
            <p:ph type="body" idx="4" hasCustomPrompt="1"/>
          </p:nvPr>
        </p:nvSpPr>
        <p:spPr>
          <a:xfrm>
            <a:off x="8083296" y="3895344"/>
            <a:ext cx="3749040" cy="2539399"/>
          </a:xfrm>
        </p:spPr>
        <p:txBody>
          <a:bodyPr>
            <a:noAutofit/>
          </a:bodyPr>
          <a:lstStyle>
            <a:lvl1pPr>
              <a:lnSpc>
                <a:spcPct val="100000"/>
              </a:lnSpc>
              <a:spcBef>
                <a:spcPts val="0"/>
              </a:spcBef>
              <a:spcAft>
                <a:spcPts val="600"/>
              </a:spcAft>
              <a:defRPr sz="2400">
                <a:solidFill>
                  <a:srgbClr val="232F3E"/>
                </a:solidFill>
              </a:defRPr>
            </a:lvl1pPr>
            <a:lvl2pPr marL="457200" indent="-228600">
              <a:lnSpc>
                <a:spcPct val="100000"/>
              </a:lnSpc>
              <a:spcBef>
                <a:spcPts val="0"/>
              </a:spcBef>
              <a:spcAft>
                <a:spcPts val="600"/>
              </a:spcAft>
              <a:defRPr sz="2000">
                <a:solidFill>
                  <a:srgbClr val="232F3E"/>
                </a:solidFill>
              </a:defRPr>
            </a:lvl2pPr>
            <a:lvl3pPr marL="684213" indent="-228600">
              <a:lnSpc>
                <a:spcPct val="100000"/>
              </a:lnSpc>
              <a:spcBef>
                <a:spcPts val="0"/>
              </a:spcBef>
              <a:spcAft>
                <a:spcPts val="600"/>
              </a:spcAft>
              <a:defRPr sz="1800">
                <a:solidFill>
                  <a:srgbClr val="232F3E"/>
                </a:solidFill>
              </a:defRPr>
            </a:lvl3pPr>
            <a:lvl4pPr marL="914400" indent="-228600">
              <a:lnSpc>
                <a:spcPct val="100000"/>
              </a:lnSpc>
              <a:spcBef>
                <a:spcPts val="0"/>
              </a:spcBef>
              <a:spcAft>
                <a:spcPts val="600"/>
              </a:spcAft>
              <a:defRPr sz="1600">
                <a:solidFill>
                  <a:srgbClr val="232F3E"/>
                </a:solidFill>
              </a:defRPr>
            </a:lvl4pPr>
            <a:lvl5pPr marL="1144588" indent="-228600">
              <a:lnSpc>
                <a:spcPct val="100000"/>
              </a:lnSpc>
              <a:spcBef>
                <a:spcPts val="0"/>
              </a:spcBef>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30289100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Title, 3 images, and 3 text">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F8BD5B93-38A6-4C4A-A3EB-A591F4EDD6E5}"/>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5"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3 images, and 3 text</a:t>
            </a:r>
          </a:p>
        </p:txBody>
      </p:sp>
      <p:pic>
        <p:nvPicPr>
          <p:cNvPr id="99" name="Divider">
            <a:extLst>
              <a:ext uri="{FF2B5EF4-FFF2-40B4-BE49-F238E27FC236}">
                <a16:creationId xmlns:a16="http://schemas.microsoft.com/office/drawing/2014/main" id="{4A7FD274-6B14-4547-8F81-35EB1030AF5A}"/>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2" name="Picture Top">
            <a:extLst>
              <a:ext uri="{FF2B5EF4-FFF2-40B4-BE49-F238E27FC236}">
                <a16:creationId xmlns:a16="http://schemas.microsoft.com/office/drawing/2014/main" id="{A644AF2C-FFDC-4661-BF6B-D208E5E816FA}"/>
              </a:ext>
              <a:ext uri="{C183D7F6-B498-43B3-948B-1728B52AA6E4}">
                <adec:decorative xmlns:adec="http://schemas.microsoft.com/office/drawing/2017/decorative" val="1"/>
              </a:ext>
            </a:extLst>
          </p:cNvPr>
          <p:cNvSpPr>
            <a:spLocks noGrp="1"/>
          </p:cNvSpPr>
          <p:nvPr>
            <p:ph type="pic" idx="22" hasCustomPrompt="1"/>
          </p:nvPr>
        </p:nvSpPr>
        <p:spPr>
          <a:xfrm>
            <a:off x="365760" y="1238846"/>
            <a:ext cx="1554480" cy="1554480"/>
          </a:xfrm>
        </p:spPr>
        <p:txBody>
          <a:bodyPr anchor="t">
            <a:noAutofit/>
          </a:bodyPr>
          <a:lstStyle>
            <a:lvl1pPr marL="0" indent="0" algn="ctr">
              <a:buNone/>
              <a:defRPr sz="1800">
                <a:solidFill>
                  <a:srgbClr val="232F3E"/>
                </a:solidFill>
              </a:defRPr>
            </a:lvl1pPr>
          </a:lstStyle>
          <a:p>
            <a:r>
              <a:rPr lang="en-US" dirty="0"/>
              <a:t>Click icon to add image</a:t>
            </a:r>
          </a:p>
        </p:txBody>
      </p:sp>
      <p:sp>
        <p:nvSpPr>
          <p:cNvPr id="2" name="Content Top">
            <a:extLst>
              <a:ext uri="{FF2B5EF4-FFF2-40B4-BE49-F238E27FC236}">
                <a16:creationId xmlns:a16="http://schemas.microsoft.com/office/drawing/2014/main" id="{5ACBD598-6775-4223-B2AB-B169A112E3FF}"/>
              </a:ext>
            </a:extLst>
          </p:cNvPr>
          <p:cNvSpPr>
            <a:spLocks noGrp="1"/>
          </p:cNvSpPr>
          <p:nvPr>
            <p:ph type="body" idx="2" hasCustomPrompt="1"/>
          </p:nvPr>
        </p:nvSpPr>
        <p:spPr>
          <a:xfrm>
            <a:off x="2045043" y="1147406"/>
            <a:ext cx="9781197" cy="1737360"/>
          </a:xfrm>
        </p:spPr>
        <p:txBody>
          <a:bodyPr anchor="ctr">
            <a:noAutofit/>
          </a:bodyPr>
          <a:lstStyle>
            <a:lvl1pPr marL="0" indent="0">
              <a:lnSpc>
                <a:spcPct val="100000"/>
              </a:lnSpc>
              <a:spcBef>
                <a:spcPts val="0"/>
              </a:spcBef>
              <a:spcAft>
                <a:spcPts val="300"/>
              </a:spcAft>
              <a:buNone/>
              <a:defRPr sz="2400">
                <a:solidFill>
                  <a:srgbClr val="232F3E"/>
                </a:solidFill>
              </a:defRPr>
            </a:lvl1pPr>
            <a:lvl2pPr marL="233363" indent="0">
              <a:lnSpc>
                <a:spcPct val="100000"/>
              </a:lnSpc>
              <a:spcBef>
                <a:spcPts val="300"/>
              </a:spcBef>
              <a:spcAft>
                <a:spcPts val="600"/>
              </a:spcAft>
              <a:buNone/>
              <a:defRPr sz="2000">
                <a:solidFill>
                  <a:srgbClr val="232F3E"/>
                </a:solidFill>
              </a:defRPr>
            </a:lvl2pPr>
            <a:lvl3pPr marL="455613" indent="0">
              <a:lnSpc>
                <a:spcPct val="100000"/>
              </a:lnSpc>
              <a:spcAft>
                <a:spcPts val="600"/>
              </a:spcAft>
              <a:buNone/>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p:txBody>
      </p:sp>
      <p:sp>
        <p:nvSpPr>
          <p:cNvPr id="23" name="Picture Middle">
            <a:extLst>
              <a:ext uri="{FF2B5EF4-FFF2-40B4-BE49-F238E27FC236}">
                <a16:creationId xmlns:a16="http://schemas.microsoft.com/office/drawing/2014/main" id="{B777B55C-601A-4296-A013-0704520C9933}"/>
              </a:ext>
              <a:ext uri="{C183D7F6-B498-43B3-948B-1728B52AA6E4}">
                <adec:decorative xmlns:adec="http://schemas.microsoft.com/office/drawing/2017/decorative" val="1"/>
              </a:ext>
            </a:extLst>
          </p:cNvPr>
          <p:cNvSpPr>
            <a:spLocks noGrp="1"/>
          </p:cNvSpPr>
          <p:nvPr>
            <p:ph type="pic" idx="23" hasCustomPrompt="1"/>
          </p:nvPr>
        </p:nvSpPr>
        <p:spPr>
          <a:xfrm>
            <a:off x="365760" y="3008944"/>
            <a:ext cx="1554480" cy="1554480"/>
          </a:xfrm>
        </p:spPr>
        <p:txBody>
          <a:bodyPr anchor="t">
            <a:noAutofit/>
          </a:bodyPr>
          <a:lstStyle>
            <a:lvl1pPr marL="0" indent="0" algn="ctr">
              <a:buNone/>
              <a:defRPr sz="1800">
                <a:solidFill>
                  <a:srgbClr val="232F3E"/>
                </a:solidFill>
              </a:defRPr>
            </a:lvl1pPr>
          </a:lstStyle>
          <a:p>
            <a:r>
              <a:rPr lang="en-US" dirty="0"/>
              <a:t>Click icon to add image</a:t>
            </a:r>
          </a:p>
        </p:txBody>
      </p:sp>
      <p:sp>
        <p:nvSpPr>
          <p:cNvPr id="3" name="Content Middle">
            <a:extLst>
              <a:ext uri="{FF2B5EF4-FFF2-40B4-BE49-F238E27FC236}">
                <a16:creationId xmlns:a16="http://schemas.microsoft.com/office/drawing/2014/main" id="{80E603A3-BB5F-4E92-A77C-5055D8FB5D06}"/>
              </a:ext>
            </a:extLst>
          </p:cNvPr>
          <p:cNvSpPr>
            <a:spLocks noGrp="1"/>
          </p:cNvSpPr>
          <p:nvPr>
            <p:ph type="body" idx="3" hasCustomPrompt="1"/>
          </p:nvPr>
        </p:nvSpPr>
        <p:spPr>
          <a:xfrm>
            <a:off x="2045043" y="2917504"/>
            <a:ext cx="9781197" cy="1737360"/>
          </a:xfrm>
        </p:spPr>
        <p:txBody>
          <a:bodyPr anchor="ctr">
            <a:noAutofit/>
          </a:bodyPr>
          <a:lstStyle>
            <a:lvl1pPr marL="0" indent="0">
              <a:lnSpc>
                <a:spcPct val="100000"/>
              </a:lnSpc>
              <a:spcBef>
                <a:spcPts val="0"/>
              </a:spcBef>
              <a:spcAft>
                <a:spcPts val="300"/>
              </a:spcAft>
              <a:buNone/>
              <a:defRPr sz="2400">
                <a:solidFill>
                  <a:srgbClr val="232F3E"/>
                </a:solidFill>
              </a:defRPr>
            </a:lvl1pPr>
            <a:lvl2pPr marL="233363" indent="0">
              <a:lnSpc>
                <a:spcPct val="100000"/>
              </a:lnSpc>
              <a:spcBef>
                <a:spcPts val="300"/>
              </a:spcBef>
              <a:spcAft>
                <a:spcPts val="600"/>
              </a:spcAft>
              <a:buNone/>
              <a:defRPr sz="2000">
                <a:solidFill>
                  <a:srgbClr val="232F3E"/>
                </a:solidFill>
              </a:defRPr>
            </a:lvl2pPr>
            <a:lvl3pPr marL="455613" indent="0">
              <a:lnSpc>
                <a:spcPct val="100000"/>
              </a:lnSpc>
              <a:spcAft>
                <a:spcPts val="600"/>
              </a:spcAft>
              <a:buNone/>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p:txBody>
      </p:sp>
      <p:sp>
        <p:nvSpPr>
          <p:cNvPr id="24" name="Picture Bottom">
            <a:extLst>
              <a:ext uri="{FF2B5EF4-FFF2-40B4-BE49-F238E27FC236}">
                <a16:creationId xmlns:a16="http://schemas.microsoft.com/office/drawing/2014/main" id="{E03CC3B4-6BE1-41D3-B04E-E0C023B529E1}"/>
              </a:ext>
              <a:ext uri="{C183D7F6-B498-43B3-948B-1728B52AA6E4}">
                <adec:decorative xmlns:adec="http://schemas.microsoft.com/office/drawing/2017/decorative" val="1"/>
              </a:ext>
            </a:extLst>
          </p:cNvPr>
          <p:cNvSpPr>
            <a:spLocks noGrp="1"/>
          </p:cNvSpPr>
          <p:nvPr>
            <p:ph type="pic" idx="24" hasCustomPrompt="1"/>
          </p:nvPr>
        </p:nvSpPr>
        <p:spPr>
          <a:xfrm>
            <a:off x="365760" y="4776114"/>
            <a:ext cx="1554480" cy="1554480"/>
          </a:xfrm>
        </p:spPr>
        <p:txBody>
          <a:bodyPr anchor="t">
            <a:noAutofit/>
          </a:bodyPr>
          <a:lstStyle>
            <a:lvl1pPr marL="0" indent="0" algn="ctr">
              <a:buNone/>
              <a:defRPr sz="1800">
                <a:solidFill>
                  <a:srgbClr val="232F3E"/>
                </a:solidFill>
              </a:defRPr>
            </a:lvl1pPr>
          </a:lstStyle>
          <a:p>
            <a:r>
              <a:rPr lang="en-US" dirty="0"/>
              <a:t>Click icon to add image</a:t>
            </a:r>
          </a:p>
        </p:txBody>
      </p:sp>
      <p:sp>
        <p:nvSpPr>
          <p:cNvPr id="4" name="Content Bottom">
            <a:extLst>
              <a:ext uri="{FF2B5EF4-FFF2-40B4-BE49-F238E27FC236}">
                <a16:creationId xmlns:a16="http://schemas.microsoft.com/office/drawing/2014/main" id="{AD9F5B5C-5A2E-4FDE-BE90-933A1A3633E4}"/>
              </a:ext>
            </a:extLst>
          </p:cNvPr>
          <p:cNvSpPr>
            <a:spLocks noGrp="1"/>
          </p:cNvSpPr>
          <p:nvPr>
            <p:ph type="body" idx="4" hasCustomPrompt="1"/>
          </p:nvPr>
        </p:nvSpPr>
        <p:spPr>
          <a:xfrm>
            <a:off x="2045043" y="4684674"/>
            <a:ext cx="9781197" cy="1737360"/>
          </a:xfrm>
        </p:spPr>
        <p:txBody>
          <a:bodyPr anchor="ctr">
            <a:noAutofit/>
          </a:bodyPr>
          <a:lstStyle>
            <a:lvl1pPr marL="0" indent="0">
              <a:lnSpc>
                <a:spcPct val="100000"/>
              </a:lnSpc>
              <a:spcBef>
                <a:spcPts val="0"/>
              </a:spcBef>
              <a:spcAft>
                <a:spcPts val="300"/>
              </a:spcAft>
              <a:buNone/>
              <a:defRPr sz="2400">
                <a:solidFill>
                  <a:srgbClr val="232F3E"/>
                </a:solidFill>
              </a:defRPr>
            </a:lvl1pPr>
            <a:lvl2pPr marL="233363" indent="0">
              <a:lnSpc>
                <a:spcPct val="100000"/>
              </a:lnSpc>
              <a:spcBef>
                <a:spcPts val="300"/>
              </a:spcBef>
              <a:spcAft>
                <a:spcPts val="600"/>
              </a:spcAft>
              <a:buNone/>
              <a:defRPr sz="2000">
                <a:solidFill>
                  <a:srgbClr val="232F3E"/>
                </a:solidFill>
              </a:defRPr>
            </a:lvl2pPr>
            <a:lvl3pPr marL="455613" indent="0">
              <a:lnSpc>
                <a:spcPct val="100000"/>
              </a:lnSpc>
              <a:spcAft>
                <a:spcPts val="600"/>
              </a:spcAft>
              <a:buNone/>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p:txBody>
      </p:sp>
    </p:spTree>
    <p:custDataLst>
      <p:tags r:id="rId1"/>
    </p:custDataLst>
    <p:extLst>
      <p:ext uri="{BB962C8B-B14F-4D97-AF65-F5344CB8AC3E}">
        <p14:creationId xmlns:p14="http://schemas.microsoft.com/office/powerpoint/2010/main" val="100096804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Acronyms">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F8BD5B93-38A6-4C4A-A3EB-A591F4EDD6E5}"/>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12"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Acronym Slide</a:t>
            </a:r>
          </a:p>
        </p:txBody>
      </p:sp>
      <p:pic>
        <p:nvPicPr>
          <p:cNvPr id="99" name="Divider">
            <a:extLst>
              <a:ext uri="{FF2B5EF4-FFF2-40B4-BE49-F238E27FC236}">
                <a16:creationId xmlns:a16="http://schemas.microsoft.com/office/drawing/2014/main" id="{E75453ED-071C-4C2B-B7E5-A670D111A549}"/>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8" name="Acronym Left Top">
            <a:extLst>
              <a:ext uri="{FF2B5EF4-FFF2-40B4-BE49-F238E27FC236}">
                <a16:creationId xmlns:a16="http://schemas.microsoft.com/office/drawing/2014/main" id="{BFBAFEAE-54DC-4352-A240-FBA7A523B7F4}"/>
              </a:ext>
            </a:extLst>
          </p:cNvPr>
          <p:cNvSpPr>
            <a:spLocks noGrp="1"/>
          </p:cNvSpPr>
          <p:nvPr>
            <p:ph type="body" idx="8" hasCustomPrompt="1"/>
          </p:nvPr>
        </p:nvSpPr>
        <p:spPr>
          <a:xfrm>
            <a:off x="353060" y="1188403"/>
            <a:ext cx="1828800" cy="1554480"/>
          </a:xfrm>
        </p:spPr>
        <p:txBody>
          <a:bodyPr lIns="0" tIns="0" rIns="0" bIns="0" anchor="ctr">
            <a:noAutofit/>
          </a:bodyPr>
          <a:lstStyle>
            <a:lvl1pPr marL="0" indent="0" algn="ctr">
              <a:lnSpc>
                <a:spcPct val="100000"/>
              </a:lnSpc>
              <a:spcBef>
                <a:spcPts val="0"/>
              </a:spcBef>
              <a:buNone/>
              <a:defRPr lang="en-US" sz="5400" b="1" kern="1200" cap="none" spc="0" dirty="0">
                <a:ln w="9525">
                  <a:solidFill>
                    <a:schemeClr val="bg1"/>
                  </a:solidFill>
                  <a:prstDash val="solid"/>
                </a:ln>
                <a:solidFill>
                  <a:schemeClr val="accent2"/>
                </a:solidFill>
                <a:effectLst>
                  <a:outerShdw blurRad="12700" dist="38100" dir="2700000" algn="tl" rotWithShape="0">
                    <a:schemeClr val="bg1">
                      <a:lumMod val="50000"/>
                    </a:schemeClr>
                  </a:outerShdw>
                </a:effectLst>
                <a:latin typeface="+mn-lt"/>
                <a:ea typeface="+mn-ea"/>
                <a:cs typeface="+mn-cs"/>
              </a:defRPr>
            </a:lvl1pPr>
          </a:lstStyle>
          <a:p>
            <a:pPr lvl="0"/>
            <a:r>
              <a:rPr lang="en-US" dirty="0"/>
              <a:t>ABR</a:t>
            </a:r>
          </a:p>
        </p:txBody>
      </p:sp>
      <p:sp>
        <p:nvSpPr>
          <p:cNvPr id="2" name="Content Left Top">
            <a:extLst>
              <a:ext uri="{FF2B5EF4-FFF2-40B4-BE49-F238E27FC236}">
                <a16:creationId xmlns:a16="http://schemas.microsoft.com/office/drawing/2014/main" id="{5ACBD598-6775-4223-B2AB-B169A112E3FF}"/>
              </a:ext>
            </a:extLst>
          </p:cNvPr>
          <p:cNvSpPr>
            <a:spLocks noGrp="1"/>
          </p:cNvSpPr>
          <p:nvPr>
            <p:ph type="body" idx="2" hasCustomPrompt="1"/>
          </p:nvPr>
        </p:nvSpPr>
        <p:spPr>
          <a:xfrm>
            <a:off x="2194163" y="1096963"/>
            <a:ext cx="3840480" cy="1737360"/>
          </a:xfrm>
        </p:spPr>
        <p:txBody>
          <a:bodyPr anchor="ctr">
            <a:noAutofit/>
          </a:bodyPr>
          <a:lstStyle>
            <a:lvl1pPr marL="0" indent="0">
              <a:lnSpc>
                <a:spcPct val="100000"/>
              </a:lnSpc>
              <a:spcBef>
                <a:spcPts val="0"/>
              </a:spcBef>
              <a:spcAft>
                <a:spcPts val="300"/>
              </a:spcAft>
              <a:buNone/>
              <a:defRPr sz="2000">
                <a:solidFill>
                  <a:srgbClr val="232F3E"/>
                </a:solidFill>
                <a:latin typeface="Amazon Ember Display"/>
              </a:defRPr>
            </a:lvl1pPr>
            <a:lvl2pPr marL="233363" indent="0">
              <a:lnSpc>
                <a:spcPct val="100000"/>
              </a:lnSpc>
              <a:spcBef>
                <a:spcPts val="300"/>
              </a:spcBef>
              <a:spcAft>
                <a:spcPts val="600"/>
              </a:spcAft>
              <a:buNone/>
              <a:defRPr sz="2000">
                <a:solidFill>
                  <a:srgbClr val="232F3E"/>
                </a:solidFill>
                <a:latin typeface="Amazon Ember Display"/>
              </a:defRPr>
            </a:lvl2pPr>
            <a:lvl3pPr marL="455613" indent="0">
              <a:lnSpc>
                <a:spcPct val="100000"/>
              </a:lnSpc>
              <a:spcAft>
                <a:spcPts val="600"/>
              </a:spcAft>
              <a:buNone/>
              <a:defRPr sz="2000">
                <a:solidFill>
                  <a:schemeClr val="tx2"/>
                </a:solidFill>
                <a:latin typeface="Amazon Ember Display"/>
              </a:defRPr>
            </a:lvl3pPr>
            <a:lvl4pPr marL="914400" indent="-228600">
              <a:lnSpc>
                <a:spcPct val="100000"/>
              </a:lnSpc>
              <a:spcAft>
                <a:spcPts val="600"/>
              </a:spcAft>
              <a:defRPr sz="1800">
                <a:solidFill>
                  <a:schemeClr val="tx2"/>
                </a:solidFill>
                <a:latin typeface="Amazon Ember Display"/>
              </a:defRPr>
            </a:lvl4pPr>
            <a:lvl5pPr marL="1144588" indent="-228600">
              <a:lnSpc>
                <a:spcPct val="100000"/>
              </a:lnSpc>
              <a:spcAft>
                <a:spcPts val="600"/>
              </a:spcAft>
              <a:defRPr sz="1800">
                <a:solidFill>
                  <a:schemeClr val="tx2"/>
                </a:solidFill>
                <a:latin typeface="Amazon Ember Display"/>
              </a:defRPr>
            </a:lvl5pPr>
          </a:lstStyle>
          <a:p>
            <a:pPr lvl="0"/>
            <a:r>
              <a:rPr lang="en-US" dirty="0"/>
              <a:t>Acronym spelled out</a:t>
            </a:r>
          </a:p>
          <a:p>
            <a:pPr lvl="0"/>
            <a:r>
              <a:rPr lang="en-US" dirty="0"/>
              <a:t>Description</a:t>
            </a:r>
          </a:p>
          <a:p>
            <a:pPr lvl="0"/>
            <a:r>
              <a:rPr lang="en-US" dirty="0"/>
              <a:t>- Example</a:t>
            </a:r>
          </a:p>
        </p:txBody>
      </p:sp>
      <p:sp>
        <p:nvSpPr>
          <p:cNvPr id="9" name="Acronym Left Middle">
            <a:extLst>
              <a:ext uri="{FF2B5EF4-FFF2-40B4-BE49-F238E27FC236}">
                <a16:creationId xmlns:a16="http://schemas.microsoft.com/office/drawing/2014/main" id="{DF521447-4E72-4F87-B8F3-0A9998B3AC50}"/>
              </a:ext>
            </a:extLst>
          </p:cNvPr>
          <p:cNvSpPr>
            <a:spLocks noGrp="1"/>
          </p:cNvSpPr>
          <p:nvPr>
            <p:ph type="body" idx="9" hasCustomPrompt="1"/>
          </p:nvPr>
        </p:nvSpPr>
        <p:spPr>
          <a:xfrm>
            <a:off x="353060" y="2980786"/>
            <a:ext cx="1828800" cy="1554480"/>
          </a:xfrm>
        </p:spPr>
        <p:txBody>
          <a:bodyPr lIns="0" tIns="0" rIns="0" bIns="0" anchor="ctr">
            <a:noAutofit/>
          </a:bodyPr>
          <a:lstStyle>
            <a:lvl1pPr marL="0" indent="0" algn="ctr">
              <a:lnSpc>
                <a:spcPct val="100000"/>
              </a:lnSpc>
              <a:spcBef>
                <a:spcPts val="0"/>
              </a:spcBef>
              <a:buNone/>
              <a:defRPr lang="en-US" sz="5400" b="1" kern="1200" cap="none" spc="0" dirty="0">
                <a:ln w="9525">
                  <a:solidFill>
                    <a:schemeClr val="bg1"/>
                  </a:solidFill>
                  <a:prstDash val="solid"/>
                </a:ln>
                <a:solidFill>
                  <a:schemeClr val="accent2"/>
                </a:solidFill>
                <a:effectLst>
                  <a:outerShdw blurRad="12700" dist="38100" dir="2700000" algn="tl" rotWithShape="0">
                    <a:schemeClr val="bg1">
                      <a:lumMod val="50000"/>
                    </a:schemeClr>
                  </a:outerShdw>
                </a:effectLst>
                <a:latin typeface="+mn-lt"/>
                <a:ea typeface="+mn-ea"/>
                <a:cs typeface="+mn-cs"/>
              </a:defRPr>
            </a:lvl1pPr>
          </a:lstStyle>
          <a:p>
            <a:pPr lvl="0"/>
            <a:r>
              <a:rPr lang="en-US" dirty="0"/>
              <a:t>ABR</a:t>
            </a:r>
          </a:p>
        </p:txBody>
      </p:sp>
      <p:sp>
        <p:nvSpPr>
          <p:cNvPr id="3" name="Content Left Middle">
            <a:extLst>
              <a:ext uri="{FF2B5EF4-FFF2-40B4-BE49-F238E27FC236}">
                <a16:creationId xmlns:a16="http://schemas.microsoft.com/office/drawing/2014/main" id="{80E603A3-BB5F-4E92-A77C-5055D8FB5D06}"/>
              </a:ext>
            </a:extLst>
          </p:cNvPr>
          <p:cNvSpPr>
            <a:spLocks noGrp="1"/>
          </p:cNvSpPr>
          <p:nvPr>
            <p:ph type="body" idx="3" hasCustomPrompt="1"/>
          </p:nvPr>
        </p:nvSpPr>
        <p:spPr>
          <a:xfrm>
            <a:off x="2194163" y="2889346"/>
            <a:ext cx="3840480" cy="1737360"/>
          </a:xfrm>
        </p:spPr>
        <p:txBody>
          <a:bodyPr anchor="ctr">
            <a:noAutofit/>
          </a:bodyPr>
          <a:lstStyle>
            <a:lvl1pPr marL="0" indent="0">
              <a:lnSpc>
                <a:spcPct val="100000"/>
              </a:lnSpc>
              <a:spcBef>
                <a:spcPts val="0"/>
              </a:spcBef>
              <a:spcAft>
                <a:spcPts val="300"/>
              </a:spcAft>
              <a:buNone/>
              <a:defRPr sz="2000">
                <a:solidFill>
                  <a:srgbClr val="232F3E"/>
                </a:solidFill>
                <a:latin typeface="Amazon Ember Display"/>
              </a:defRPr>
            </a:lvl1pPr>
            <a:lvl2pPr marL="461963" indent="-228600">
              <a:lnSpc>
                <a:spcPct val="100000"/>
              </a:lnSpc>
              <a:spcBef>
                <a:spcPts val="300"/>
              </a:spcBef>
              <a:spcAft>
                <a:spcPts val="600"/>
              </a:spcAft>
              <a:defRPr sz="2000">
                <a:solidFill>
                  <a:srgbClr val="232F3E"/>
                </a:solidFill>
                <a:latin typeface="Amazon Ember Display"/>
              </a:defRPr>
            </a:lvl2pPr>
            <a:lvl3pPr marL="455613" indent="0">
              <a:lnSpc>
                <a:spcPct val="100000"/>
              </a:lnSpc>
              <a:spcAft>
                <a:spcPts val="600"/>
              </a:spcAft>
              <a:buNone/>
              <a:defRPr sz="2000">
                <a:solidFill>
                  <a:schemeClr val="tx2"/>
                </a:solidFill>
                <a:latin typeface="Amazon Ember Display"/>
              </a:defRPr>
            </a:lvl3pPr>
            <a:lvl4pPr marL="914400" indent="-228600">
              <a:lnSpc>
                <a:spcPct val="100000"/>
              </a:lnSpc>
              <a:spcAft>
                <a:spcPts val="600"/>
              </a:spcAft>
              <a:defRPr sz="1800">
                <a:solidFill>
                  <a:schemeClr val="tx2"/>
                </a:solidFill>
                <a:latin typeface="Amazon Ember Display"/>
              </a:defRPr>
            </a:lvl4pPr>
            <a:lvl5pPr marL="1144588" indent="-228600">
              <a:lnSpc>
                <a:spcPct val="100000"/>
              </a:lnSpc>
              <a:spcAft>
                <a:spcPts val="600"/>
              </a:spcAft>
              <a:defRPr sz="1800">
                <a:solidFill>
                  <a:schemeClr val="tx2"/>
                </a:solidFill>
                <a:latin typeface="Amazon Ember Display"/>
              </a:defRPr>
            </a:lvl5pPr>
          </a:lstStyle>
          <a:p>
            <a:pPr lvl="0"/>
            <a:r>
              <a:rPr lang="en-US" dirty="0"/>
              <a:t>Acronym spelled out</a:t>
            </a:r>
          </a:p>
          <a:p>
            <a:pPr lvl="0"/>
            <a:r>
              <a:rPr lang="en-US" dirty="0"/>
              <a:t>Description</a:t>
            </a:r>
          </a:p>
          <a:p>
            <a:pPr lvl="0"/>
            <a:r>
              <a:rPr lang="en-US" dirty="0"/>
              <a:t>- Example</a:t>
            </a:r>
          </a:p>
        </p:txBody>
      </p:sp>
      <p:sp>
        <p:nvSpPr>
          <p:cNvPr id="10" name="Acronym Left Bottom">
            <a:extLst>
              <a:ext uri="{FF2B5EF4-FFF2-40B4-BE49-F238E27FC236}">
                <a16:creationId xmlns:a16="http://schemas.microsoft.com/office/drawing/2014/main" id="{1A869D27-DAC1-4525-9F52-0E454C69A2CC}"/>
              </a:ext>
            </a:extLst>
          </p:cNvPr>
          <p:cNvSpPr>
            <a:spLocks noGrp="1"/>
          </p:cNvSpPr>
          <p:nvPr>
            <p:ph type="body" idx="10" hasCustomPrompt="1"/>
          </p:nvPr>
        </p:nvSpPr>
        <p:spPr>
          <a:xfrm>
            <a:off x="353060" y="4773168"/>
            <a:ext cx="1828800" cy="1554480"/>
          </a:xfrm>
        </p:spPr>
        <p:txBody>
          <a:bodyPr lIns="0" tIns="0" rIns="0" bIns="0" anchor="ctr">
            <a:noAutofit/>
          </a:bodyPr>
          <a:lstStyle>
            <a:lvl1pPr marL="0" indent="0" algn="ctr">
              <a:lnSpc>
                <a:spcPct val="100000"/>
              </a:lnSpc>
              <a:spcBef>
                <a:spcPts val="0"/>
              </a:spcBef>
              <a:buNone/>
              <a:defRPr lang="en-US" sz="5400" b="1" kern="1200" cap="none" spc="0" dirty="0">
                <a:ln w="9525">
                  <a:solidFill>
                    <a:schemeClr val="bg1"/>
                  </a:solidFill>
                  <a:prstDash val="solid"/>
                </a:ln>
                <a:solidFill>
                  <a:schemeClr val="accent2"/>
                </a:solidFill>
                <a:effectLst>
                  <a:outerShdw blurRad="12700" dist="38100" dir="2700000" algn="tl" rotWithShape="0">
                    <a:schemeClr val="bg1">
                      <a:lumMod val="50000"/>
                    </a:schemeClr>
                  </a:outerShdw>
                </a:effectLst>
                <a:latin typeface="+mn-lt"/>
                <a:ea typeface="+mn-ea"/>
                <a:cs typeface="+mn-cs"/>
              </a:defRPr>
            </a:lvl1pPr>
          </a:lstStyle>
          <a:p>
            <a:pPr lvl="0"/>
            <a:r>
              <a:rPr lang="en-US" dirty="0"/>
              <a:t>ABR</a:t>
            </a:r>
          </a:p>
        </p:txBody>
      </p:sp>
      <p:sp>
        <p:nvSpPr>
          <p:cNvPr id="4" name="Content Left Bottom">
            <a:extLst>
              <a:ext uri="{FF2B5EF4-FFF2-40B4-BE49-F238E27FC236}">
                <a16:creationId xmlns:a16="http://schemas.microsoft.com/office/drawing/2014/main" id="{AD9F5B5C-5A2E-4FDE-BE90-933A1A3633E4}"/>
              </a:ext>
            </a:extLst>
          </p:cNvPr>
          <p:cNvSpPr>
            <a:spLocks noGrp="1"/>
          </p:cNvSpPr>
          <p:nvPr>
            <p:ph type="body" idx="4" hasCustomPrompt="1"/>
          </p:nvPr>
        </p:nvSpPr>
        <p:spPr>
          <a:xfrm>
            <a:off x="2194163" y="4681728"/>
            <a:ext cx="3840480" cy="1737360"/>
          </a:xfrm>
        </p:spPr>
        <p:txBody>
          <a:bodyPr anchor="ctr">
            <a:noAutofit/>
          </a:bodyPr>
          <a:lstStyle>
            <a:lvl1pPr marL="0" indent="0">
              <a:lnSpc>
                <a:spcPct val="100000"/>
              </a:lnSpc>
              <a:spcBef>
                <a:spcPts val="0"/>
              </a:spcBef>
              <a:spcAft>
                <a:spcPts val="300"/>
              </a:spcAft>
              <a:buNone/>
              <a:defRPr sz="2000">
                <a:solidFill>
                  <a:srgbClr val="232F3E"/>
                </a:solidFill>
                <a:latin typeface="Amazon Ember Display"/>
              </a:defRPr>
            </a:lvl1pPr>
            <a:lvl2pPr marL="461963" indent="-228600">
              <a:lnSpc>
                <a:spcPct val="100000"/>
              </a:lnSpc>
              <a:spcBef>
                <a:spcPts val="300"/>
              </a:spcBef>
              <a:spcAft>
                <a:spcPts val="600"/>
              </a:spcAft>
              <a:defRPr sz="2000">
                <a:solidFill>
                  <a:srgbClr val="232F3E"/>
                </a:solidFill>
                <a:latin typeface="Amazon Ember Display"/>
              </a:defRPr>
            </a:lvl2pPr>
            <a:lvl3pPr marL="455613" indent="0">
              <a:lnSpc>
                <a:spcPct val="100000"/>
              </a:lnSpc>
              <a:spcAft>
                <a:spcPts val="600"/>
              </a:spcAft>
              <a:buNone/>
              <a:defRPr sz="2000">
                <a:solidFill>
                  <a:schemeClr val="tx2"/>
                </a:solidFill>
                <a:latin typeface="Amazon Ember Display"/>
              </a:defRPr>
            </a:lvl3pPr>
            <a:lvl4pPr marL="914400" indent="-228600">
              <a:lnSpc>
                <a:spcPct val="100000"/>
              </a:lnSpc>
              <a:spcAft>
                <a:spcPts val="600"/>
              </a:spcAft>
              <a:defRPr sz="1800">
                <a:solidFill>
                  <a:schemeClr val="tx2"/>
                </a:solidFill>
                <a:latin typeface="Amazon Ember Display"/>
              </a:defRPr>
            </a:lvl4pPr>
            <a:lvl5pPr marL="1144588" indent="-228600">
              <a:lnSpc>
                <a:spcPct val="100000"/>
              </a:lnSpc>
              <a:spcAft>
                <a:spcPts val="600"/>
              </a:spcAft>
              <a:defRPr sz="1800">
                <a:solidFill>
                  <a:schemeClr val="tx2"/>
                </a:solidFill>
                <a:latin typeface="Amazon Ember Display"/>
              </a:defRPr>
            </a:lvl5pPr>
          </a:lstStyle>
          <a:p>
            <a:pPr lvl="0"/>
            <a:r>
              <a:rPr lang="en-US" dirty="0"/>
              <a:t>Acronym spelled out</a:t>
            </a:r>
          </a:p>
          <a:p>
            <a:pPr lvl="0"/>
            <a:r>
              <a:rPr lang="en-US" dirty="0"/>
              <a:t>Description</a:t>
            </a:r>
          </a:p>
          <a:p>
            <a:pPr lvl="0"/>
            <a:r>
              <a:rPr lang="en-US" dirty="0"/>
              <a:t>- Example</a:t>
            </a:r>
          </a:p>
        </p:txBody>
      </p:sp>
      <p:sp>
        <p:nvSpPr>
          <p:cNvPr id="11" name="Acronym Right Top">
            <a:extLst>
              <a:ext uri="{FF2B5EF4-FFF2-40B4-BE49-F238E27FC236}">
                <a16:creationId xmlns:a16="http://schemas.microsoft.com/office/drawing/2014/main" id="{9837C0E6-DDD2-4E65-9314-88432234A7B2}"/>
              </a:ext>
            </a:extLst>
          </p:cNvPr>
          <p:cNvSpPr>
            <a:spLocks noGrp="1"/>
          </p:cNvSpPr>
          <p:nvPr>
            <p:ph type="body" idx="11" hasCustomPrompt="1"/>
          </p:nvPr>
        </p:nvSpPr>
        <p:spPr>
          <a:xfrm>
            <a:off x="6162412" y="1188403"/>
            <a:ext cx="1828800" cy="1554480"/>
          </a:xfrm>
        </p:spPr>
        <p:txBody>
          <a:bodyPr lIns="0" tIns="0" rIns="0" bIns="0" anchor="ctr">
            <a:noAutofit/>
          </a:bodyPr>
          <a:lstStyle>
            <a:lvl1pPr marL="0" indent="0" algn="ctr">
              <a:lnSpc>
                <a:spcPct val="100000"/>
              </a:lnSpc>
              <a:spcBef>
                <a:spcPts val="0"/>
              </a:spcBef>
              <a:buNone/>
              <a:defRPr lang="en-US" sz="5400" b="1" kern="1200" cap="none" spc="0" dirty="0">
                <a:ln w="9525">
                  <a:solidFill>
                    <a:schemeClr val="bg1"/>
                  </a:solidFill>
                  <a:prstDash val="solid"/>
                </a:ln>
                <a:solidFill>
                  <a:schemeClr val="accent2"/>
                </a:solidFill>
                <a:effectLst>
                  <a:outerShdw blurRad="12700" dist="38100" dir="2700000" algn="tl" rotWithShape="0">
                    <a:schemeClr val="bg1">
                      <a:lumMod val="50000"/>
                    </a:schemeClr>
                  </a:outerShdw>
                </a:effectLst>
                <a:latin typeface="+mn-lt"/>
                <a:ea typeface="+mn-ea"/>
                <a:cs typeface="+mn-cs"/>
              </a:defRPr>
            </a:lvl1pPr>
          </a:lstStyle>
          <a:p>
            <a:pPr lvl="0"/>
            <a:r>
              <a:rPr lang="en-US" dirty="0"/>
              <a:t>ABR</a:t>
            </a:r>
          </a:p>
        </p:txBody>
      </p:sp>
      <p:sp>
        <p:nvSpPr>
          <p:cNvPr id="5" name="Content Right Top">
            <a:extLst>
              <a:ext uri="{FF2B5EF4-FFF2-40B4-BE49-F238E27FC236}">
                <a16:creationId xmlns:a16="http://schemas.microsoft.com/office/drawing/2014/main" id="{90BB8441-20A6-4797-B4CD-C5446F55BFC4}"/>
              </a:ext>
            </a:extLst>
          </p:cNvPr>
          <p:cNvSpPr>
            <a:spLocks noGrp="1"/>
          </p:cNvSpPr>
          <p:nvPr>
            <p:ph type="body" idx="5" hasCustomPrompt="1"/>
          </p:nvPr>
        </p:nvSpPr>
        <p:spPr>
          <a:xfrm>
            <a:off x="7991878" y="1096963"/>
            <a:ext cx="3840480" cy="1737360"/>
          </a:xfrm>
        </p:spPr>
        <p:txBody>
          <a:bodyPr anchor="ctr">
            <a:noAutofit/>
          </a:bodyPr>
          <a:lstStyle>
            <a:lvl1pPr marL="0" indent="0" algn="l" defTabSz="914400" rtl="0" eaLnBrk="1" latinLnBrk="0" hangingPunct="1">
              <a:lnSpc>
                <a:spcPct val="100000"/>
              </a:lnSpc>
              <a:spcBef>
                <a:spcPts val="0"/>
              </a:spcBef>
              <a:spcAft>
                <a:spcPts val="300"/>
              </a:spcAft>
              <a:buFont typeface="Amazon Ember Display"/>
              <a:buNone/>
              <a:defRPr lang="en-US" sz="2000" kern="1200" dirty="0">
                <a:solidFill>
                  <a:srgbClr val="232F3E"/>
                </a:solidFill>
                <a:latin typeface="Amazon Ember Display"/>
                <a:ea typeface="+mn-ea"/>
                <a:cs typeface="+mn-cs"/>
              </a:defRPr>
            </a:lvl1pPr>
            <a:lvl2pPr marL="461963" indent="-228600">
              <a:lnSpc>
                <a:spcPct val="100000"/>
              </a:lnSpc>
              <a:spcBef>
                <a:spcPts val="300"/>
              </a:spcBef>
              <a:spcAft>
                <a:spcPts val="600"/>
              </a:spcAft>
              <a:defRPr sz="2000">
                <a:solidFill>
                  <a:srgbClr val="232F3E"/>
                </a:solidFill>
                <a:latin typeface="Amazon Ember Display"/>
              </a:defRPr>
            </a:lvl2pPr>
            <a:lvl3pPr marL="455613" indent="0">
              <a:lnSpc>
                <a:spcPct val="100000"/>
              </a:lnSpc>
              <a:spcAft>
                <a:spcPts val="600"/>
              </a:spcAft>
              <a:buNone/>
              <a:defRPr sz="2000">
                <a:solidFill>
                  <a:schemeClr val="tx2"/>
                </a:solidFill>
                <a:latin typeface="Amazon Ember Display"/>
              </a:defRPr>
            </a:lvl3pPr>
            <a:lvl4pPr marL="914400" indent="-228600">
              <a:lnSpc>
                <a:spcPct val="100000"/>
              </a:lnSpc>
              <a:spcAft>
                <a:spcPts val="600"/>
              </a:spcAft>
              <a:defRPr sz="1800">
                <a:solidFill>
                  <a:schemeClr val="tx2"/>
                </a:solidFill>
                <a:latin typeface="Amazon Ember Display"/>
              </a:defRPr>
            </a:lvl4pPr>
            <a:lvl5pPr marL="1144588" indent="-228600">
              <a:lnSpc>
                <a:spcPct val="100000"/>
              </a:lnSpc>
              <a:spcAft>
                <a:spcPts val="600"/>
              </a:spcAft>
              <a:defRPr sz="1800">
                <a:solidFill>
                  <a:schemeClr val="tx2"/>
                </a:solidFill>
                <a:latin typeface="Amazon Ember Display"/>
              </a:defRPr>
            </a:lvl5pPr>
          </a:lstStyle>
          <a:p>
            <a:pPr lvl="0"/>
            <a:r>
              <a:rPr lang="en-US" dirty="0"/>
              <a:t>Acronym spelled out</a:t>
            </a:r>
          </a:p>
          <a:p>
            <a:pPr lvl="0"/>
            <a:r>
              <a:rPr lang="en-US" dirty="0"/>
              <a:t>Description</a:t>
            </a:r>
          </a:p>
          <a:p>
            <a:pPr lvl="0"/>
            <a:r>
              <a:rPr lang="en-US" dirty="0"/>
              <a:t>- Example</a:t>
            </a:r>
          </a:p>
        </p:txBody>
      </p:sp>
      <p:sp>
        <p:nvSpPr>
          <p:cNvPr id="14" name="Acronym Right Middle">
            <a:extLst>
              <a:ext uri="{FF2B5EF4-FFF2-40B4-BE49-F238E27FC236}">
                <a16:creationId xmlns:a16="http://schemas.microsoft.com/office/drawing/2014/main" id="{92570328-F506-4FC2-AE2B-53186B9CA0BF}"/>
              </a:ext>
            </a:extLst>
          </p:cNvPr>
          <p:cNvSpPr>
            <a:spLocks noGrp="1"/>
          </p:cNvSpPr>
          <p:nvPr>
            <p:ph type="body" idx="12" hasCustomPrompt="1"/>
          </p:nvPr>
        </p:nvSpPr>
        <p:spPr>
          <a:xfrm>
            <a:off x="6162412" y="2980786"/>
            <a:ext cx="1828800" cy="1554480"/>
          </a:xfrm>
        </p:spPr>
        <p:txBody>
          <a:bodyPr lIns="0" tIns="0" rIns="0" bIns="0" anchor="ctr">
            <a:noAutofit/>
          </a:bodyPr>
          <a:lstStyle>
            <a:lvl1pPr marL="0" indent="0" algn="ctr">
              <a:lnSpc>
                <a:spcPct val="100000"/>
              </a:lnSpc>
              <a:spcBef>
                <a:spcPts val="0"/>
              </a:spcBef>
              <a:buNone/>
              <a:defRPr lang="en-US" sz="5400" b="1" kern="1200" cap="none" spc="0" dirty="0">
                <a:ln w="9525">
                  <a:solidFill>
                    <a:schemeClr val="bg1"/>
                  </a:solidFill>
                  <a:prstDash val="solid"/>
                </a:ln>
                <a:solidFill>
                  <a:schemeClr val="accent2"/>
                </a:solidFill>
                <a:effectLst>
                  <a:outerShdw blurRad="12700" dist="38100" dir="2700000" algn="tl" rotWithShape="0">
                    <a:schemeClr val="bg1">
                      <a:lumMod val="50000"/>
                    </a:schemeClr>
                  </a:outerShdw>
                </a:effectLst>
                <a:latin typeface="+mn-lt"/>
                <a:ea typeface="+mn-ea"/>
                <a:cs typeface="+mn-cs"/>
              </a:defRPr>
            </a:lvl1pPr>
          </a:lstStyle>
          <a:p>
            <a:pPr lvl="0"/>
            <a:r>
              <a:rPr lang="en-US" dirty="0"/>
              <a:t>ABR</a:t>
            </a:r>
          </a:p>
        </p:txBody>
      </p:sp>
      <p:sp>
        <p:nvSpPr>
          <p:cNvPr id="6" name="Content Right Middle">
            <a:extLst>
              <a:ext uri="{FF2B5EF4-FFF2-40B4-BE49-F238E27FC236}">
                <a16:creationId xmlns:a16="http://schemas.microsoft.com/office/drawing/2014/main" id="{0FAE0B8A-BC98-4464-9C65-3A47B0A5EACB}"/>
              </a:ext>
            </a:extLst>
          </p:cNvPr>
          <p:cNvSpPr>
            <a:spLocks noGrp="1"/>
          </p:cNvSpPr>
          <p:nvPr>
            <p:ph type="body" idx="6" hasCustomPrompt="1"/>
          </p:nvPr>
        </p:nvSpPr>
        <p:spPr>
          <a:xfrm>
            <a:off x="7991878" y="2889346"/>
            <a:ext cx="3840480" cy="1737360"/>
          </a:xfrm>
        </p:spPr>
        <p:txBody>
          <a:bodyPr anchor="ctr">
            <a:noAutofit/>
          </a:bodyPr>
          <a:lstStyle>
            <a:lvl1pPr marL="0" indent="0">
              <a:lnSpc>
                <a:spcPct val="100000"/>
              </a:lnSpc>
              <a:spcBef>
                <a:spcPts val="0"/>
              </a:spcBef>
              <a:spcAft>
                <a:spcPts val="300"/>
              </a:spcAft>
              <a:buNone/>
              <a:defRPr sz="2000">
                <a:solidFill>
                  <a:srgbClr val="232F3E"/>
                </a:solidFill>
                <a:latin typeface="Amazon Ember Display"/>
              </a:defRPr>
            </a:lvl1pPr>
            <a:lvl2pPr marL="461963" indent="-228600">
              <a:lnSpc>
                <a:spcPct val="100000"/>
              </a:lnSpc>
              <a:spcBef>
                <a:spcPts val="300"/>
              </a:spcBef>
              <a:spcAft>
                <a:spcPts val="600"/>
              </a:spcAft>
              <a:defRPr sz="2000">
                <a:solidFill>
                  <a:srgbClr val="232F3E"/>
                </a:solidFill>
                <a:latin typeface="Amazon Ember Display"/>
              </a:defRPr>
            </a:lvl2pPr>
            <a:lvl3pPr marL="455613" indent="0">
              <a:lnSpc>
                <a:spcPct val="100000"/>
              </a:lnSpc>
              <a:spcAft>
                <a:spcPts val="600"/>
              </a:spcAft>
              <a:buNone/>
              <a:defRPr sz="2000">
                <a:solidFill>
                  <a:schemeClr val="tx2"/>
                </a:solidFill>
                <a:latin typeface="Amazon Ember Display"/>
              </a:defRPr>
            </a:lvl3pPr>
            <a:lvl4pPr marL="914400" indent="-228600">
              <a:lnSpc>
                <a:spcPct val="100000"/>
              </a:lnSpc>
              <a:spcAft>
                <a:spcPts val="600"/>
              </a:spcAft>
              <a:defRPr sz="1800">
                <a:solidFill>
                  <a:schemeClr val="tx2"/>
                </a:solidFill>
                <a:latin typeface="Amazon Ember Display"/>
              </a:defRPr>
            </a:lvl4pPr>
            <a:lvl5pPr marL="1144588" indent="-228600">
              <a:lnSpc>
                <a:spcPct val="100000"/>
              </a:lnSpc>
              <a:spcAft>
                <a:spcPts val="600"/>
              </a:spcAft>
              <a:defRPr sz="1800">
                <a:solidFill>
                  <a:schemeClr val="tx2"/>
                </a:solidFill>
                <a:latin typeface="Amazon Ember Display"/>
              </a:defRPr>
            </a:lvl5pPr>
          </a:lstStyle>
          <a:p>
            <a:pPr lvl="0"/>
            <a:r>
              <a:rPr lang="en-US" dirty="0"/>
              <a:t>Acronym spelled out</a:t>
            </a:r>
          </a:p>
          <a:p>
            <a:pPr lvl="0"/>
            <a:r>
              <a:rPr lang="en-US" dirty="0"/>
              <a:t>Description</a:t>
            </a:r>
          </a:p>
          <a:p>
            <a:pPr lvl="0"/>
            <a:r>
              <a:rPr lang="en-US" dirty="0"/>
              <a:t>- Example</a:t>
            </a:r>
          </a:p>
        </p:txBody>
      </p:sp>
      <p:sp>
        <p:nvSpPr>
          <p:cNvPr id="13" name="Acronym Right Bottom">
            <a:extLst>
              <a:ext uri="{FF2B5EF4-FFF2-40B4-BE49-F238E27FC236}">
                <a16:creationId xmlns:a16="http://schemas.microsoft.com/office/drawing/2014/main" id="{724B4804-F3F3-4B62-A0EC-A77D95C244CD}"/>
              </a:ext>
            </a:extLst>
          </p:cNvPr>
          <p:cNvSpPr>
            <a:spLocks noGrp="1"/>
          </p:cNvSpPr>
          <p:nvPr>
            <p:ph type="body" idx="13" hasCustomPrompt="1"/>
          </p:nvPr>
        </p:nvSpPr>
        <p:spPr>
          <a:xfrm>
            <a:off x="6162412" y="4773168"/>
            <a:ext cx="1828800" cy="1554480"/>
          </a:xfrm>
        </p:spPr>
        <p:txBody>
          <a:bodyPr lIns="0" tIns="0" rIns="0" bIns="0" anchor="ctr">
            <a:noAutofit/>
          </a:bodyPr>
          <a:lstStyle>
            <a:lvl1pPr marL="0" indent="0" algn="ctr">
              <a:lnSpc>
                <a:spcPct val="100000"/>
              </a:lnSpc>
              <a:spcBef>
                <a:spcPts val="0"/>
              </a:spcBef>
              <a:buNone/>
              <a:defRPr lang="en-US" sz="5400" b="1" kern="1200" cap="none" spc="0" dirty="0">
                <a:ln w="9525">
                  <a:solidFill>
                    <a:schemeClr val="bg1"/>
                  </a:solidFill>
                  <a:prstDash val="solid"/>
                </a:ln>
                <a:solidFill>
                  <a:schemeClr val="accent2"/>
                </a:solidFill>
                <a:effectLst>
                  <a:outerShdw blurRad="12700" dist="38100" dir="2700000" algn="tl" rotWithShape="0">
                    <a:schemeClr val="bg1">
                      <a:lumMod val="50000"/>
                    </a:schemeClr>
                  </a:outerShdw>
                </a:effectLst>
                <a:latin typeface="+mn-lt"/>
                <a:ea typeface="+mn-ea"/>
                <a:cs typeface="+mn-cs"/>
              </a:defRPr>
            </a:lvl1pPr>
          </a:lstStyle>
          <a:p>
            <a:pPr lvl="0"/>
            <a:r>
              <a:rPr lang="en-US" dirty="0"/>
              <a:t>ABR</a:t>
            </a:r>
          </a:p>
        </p:txBody>
      </p:sp>
      <p:sp>
        <p:nvSpPr>
          <p:cNvPr id="7" name="Content Right Bottom">
            <a:extLst>
              <a:ext uri="{FF2B5EF4-FFF2-40B4-BE49-F238E27FC236}">
                <a16:creationId xmlns:a16="http://schemas.microsoft.com/office/drawing/2014/main" id="{30387F87-E08F-4DED-BCEC-437402769732}"/>
              </a:ext>
            </a:extLst>
          </p:cNvPr>
          <p:cNvSpPr>
            <a:spLocks noGrp="1"/>
          </p:cNvSpPr>
          <p:nvPr>
            <p:ph type="body" idx="7" hasCustomPrompt="1"/>
          </p:nvPr>
        </p:nvSpPr>
        <p:spPr>
          <a:xfrm>
            <a:off x="7991878" y="4681728"/>
            <a:ext cx="3840480" cy="1737360"/>
          </a:xfrm>
        </p:spPr>
        <p:txBody>
          <a:bodyPr anchor="ctr">
            <a:noAutofit/>
          </a:bodyPr>
          <a:lstStyle>
            <a:lvl1pPr marL="0" indent="0">
              <a:lnSpc>
                <a:spcPct val="100000"/>
              </a:lnSpc>
              <a:spcBef>
                <a:spcPts val="0"/>
              </a:spcBef>
              <a:spcAft>
                <a:spcPts val="300"/>
              </a:spcAft>
              <a:buNone/>
              <a:defRPr sz="2000">
                <a:solidFill>
                  <a:srgbClr val="232F3E"/>
                </a:solidFill>
                <a:latin typeface="Amazon Ember Display"/>
              </a:defRPr>
            </a:lvl1pPr>
            <a:lvl2pPr marL="461963" indent="-228600">
              <a:lnSpc>
                <a:spcPct val="100000"/>
              </a:lnSpc>
              <a:spcBef>
                <a:spcPts val="300"/>
              </a:spcBef>
              <a:spcAft>
                <a:spcPts val="600"/>
              </a:spcAft>
              <a:defRPr sz="2000">
                <a:solidFill>
                  <a:srgbClr val="232F3E"/>
                </a:solidFill>
                <a:latin typeface="Amazon Ember Display"/>
              </a:defRPr>
            </a:lvl2pPr>
            <a:lvl3pPr marL="455613" indent="0">
              <a:lnSpc>
                <a:spcPct val="100000"/>
              </a:lnSpc>
              <a:spcAft>
                <a:spcPts val="600"/>
              </a:spcAft>
              <a:buNone/>
              <a:defRPr sz="2000">
                <a:solidFill>
                  <a:schemeClr val="tx2"/>
                </a:solidFill>
                <a:latin typeface="Amazon Ember Display"/>
              </a:defRPr>
            </a:lvl3pPr>
            <a:lvl4pPr marL="914400" indent="-228600">
              <a:lnSpc>
                <a:spcPct val="100000"/>
              </a:lnSpc>
              <a:spcAft>
                <a:spcPts val="600"/>
              </a:spcAft>
              <a:defRPr sz="1800">
                <a:solidFill>
                  <a:schemeClr val="tx2"/>
                </a:solidFill>
                <a:latin typeface="Amazon Ember Display"/>
              </a:defRPr>
            </a:lvl4pPr>
            <a:lvl5pPr marL="1144588" indent="-228600">
              <a:lnSpc>
                <a:spcPct val="100000"/>
              </a:lnSpc>
              <a:spcAft>
                <a:spcPts val="600"/>
              </a:spcAft>
              <a:defRPr sz="1800">
                <a:solidFill>
                  <a:schemeClr val="tx2"/>
                </a:solidFill>
                <a:latin typeface="Amazon Ember Display"/>
              </a:defRPr>
            </a:lvl5pPr>
          </a:lstStyle>
          <a:p>
            <a:pPr lvl="0"/>
            <a:r>
              <a:rPr lang="en-US" dirty="0"/>
              <a:t>Acronym spelled out</a:t>
            </a:r>
          </a:p>
          <a:p>
            <a:pPr lvl="0"/>
            <a:r>
              <a:rPr lang="en-US" dirty="0"/>
              <a:t>Description</a:t>
            </a:r>
          </a:p>
          <a:p>
            <a:pPr lvl="0"/>
            <a:r>
              <a:rPr lang="en-US" dirty="0"/>
              <a:t>- Example</a:t>
            </a:r>
          </a:p>
        </p:txBody>
      </p:sp>
    </p:spTree>
    <p:custDataLst>
      <p:tags r:id="rId1"/>
    </p:custDataLst>
    <p:extLst>
      <p:ext uri="{BB962C8B-B14F-4D97-AF65-F5344CB8AC3E}">
        <p14:creationId xmlns:p14="http://schemas.microsoft.com/office/powerpoint/2010/main" val="625701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576AC153-25F3-4431-87F8-2E0931CF2549}"/>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1D95C62C-EA11-4B27-9639-F8BCE11725B6}"/>
              </a:ext>
            </a:extLst>
          </p:cNvPr>
          <p:cNvSpPr>
            <a:spLocks noGrp="1"/>
          </p:cNvSpPr>
          <p:nvPr>
            <p:ph type="title" idx="1" hasCustomPrompt="1"/>
          </p:nvPr>
        </p:nvSpPr>
        <p:spPr>
          <a:xfrm>
            <a:off x="457200" y="2545492"/>
            <a:ext cx="6456405" cy="2446876"/>
          </a:xfrm>
        </p:spPr>
        <p:txBody>
          <a:bodyPr anchor="b">
            <a:normAutofit/>
          </a:bodyPr>
          <a:lstStyle>
            <a:lvl1pPr algn="l">
              <a:spcBef>
                <a:spcPts val="0"/>
              </a:spcBef>
              <a:spcAft>
                <a:spcPts val="0"/>
              </a:spcAft>
              <a:defRPr sz="4800">
                <a:solidFill>
                  <a:schemeClr val="bg1"/>
                </a:solidFill>
                <a:latin typeface="Amazon Ember Display Heavy"/>
              </a:defRPr>
            </a:lvl1pPr>
          </a:lstStyle>
          <a:p>
            <a:r>
              <a:rPr lang="en-US" dirty="0"/>
              <a:t>Enter section title</a:t>
            </a:r>
          </a:p>
        </p:txBody>
      </p:sp>
      <p:sp>
        <p:nvSpPr>
          <p:cNvPr id="2" name="Subtitle">
            <a:extLst>
              <a:ext uri="{FF2B5EF4-FFF2-40B4-BE49-F238E27FC236}">
                <a16:creationId xmlns:a16="http://schemas.microsoft.com/office/drawing/2014/main" id="{5306A075-06B6-4644-A82F-DAE4D29918FB}"/>
              </a:ext>
            </a:extLst>
          </p:cNvPr>
          <p:cNvSpPr>
            <a:spLocks noGrp="1"/>
          </p:cNvSpPr>
          <p:nvPr>
            <p:ph type="body" idx="2" hasCustomPrompt="1"/>
          </p:nvPr>
        </p:nvSpPr>
        <p:spPr>
          <a:xfrm>
            <a:off x="457200" y="5040376"/>
            <a:ext cx="6456405" cy="995898"/>
          </a:xfrm>
        </p:spPr>
        <p:txBody>
          <a:bodyPr>
            <a:normAutofit/>
          </a:bodyPr>
          <a:lstStyle>
            <a:lvl1pPr marL="0" indent="0" algn="l">
              <a:spcBef>
                <a:spcPts val="0"/>
              </a:spcBef>
              <a:spcAft>
                <a:spcPts val="0"/>
              </a:spcAft>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Enter Module Title</a:t>
            </a:r>
          </a:p>
        </p:txBody>
      </p:sp>
      <p:pic>
        <p:nvPicPr>
          <p:cNvPr id="6" name="Copyright2">
            <a:extLst>
              <a:ext uri="{FF2B5EF4-FFF2-40B4-BE49-F238E27FC236}">
                <a16:creationId xmlns:a16="http://schemas.microsoft.com/office/drawing/2014/main" id="{0D082EC7-0F32-4BFC-8B4A-CF754ECE0188}"/>
              </a:ext>
              <a:ext uri="{C183D7F6-B498-43B3-948B-1728B52AA6E4}">
                <adec:decorative xmlns:adec="http://schemas.microsoft.com/office/drawing/2017/decorative" val="1"/>
              </a:ext>
            </a:extLst>
          </p:cNvPr>
          <p:cNvPicPr>
            <a:picLocks/>
          </p:cNvPicPr>
          <p:nvPr userDrawn="1"/>
        </p:nvPicPr>
        <p:blipFill>
          <a:blip r:embed="rId3">
            <a:extLst>
              <a:ext uri="{28A0092B-C50C-407E-A947-70E740481C1C}">
                <a14:useLocalDpi xmlns:a14="http://schemas.microsoft.com/office/drawing/2010/main" val="0"/>
              </a:ext>
            </a:extLst>
          </a:blip>
          <a:stretch>
            <a:fillRect/>
          </a:stretch>
        </p:blipFill>
        <p:spPr>
          <a:xfrm>
            <a:off x="1151752" y="6446520"/>
            <a:ext cx="4610100" cy="311150"/>
          </a:xfrm>
          <a:prstGeom prst="rect">
            <a:avLst/>
          </a:prstGeom>
        </p:spPr>
      </p:pic>
    </p:spTree>
    <p:extLst>
      <p:ext uri="{BB962C8B-B14F-4D97-AF65-F5344CB8AC3E}">
        <p14:creationId xmlns:p14="http://schemas.microsoft.com/office/powerpoint/2010/main" val="22420256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 6 images, and 6 text">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F8BD5B93-38A6-4C4A-A3EB-A591F4EDD6E5}"/>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8"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6 images, and 6 text boxes</a:t>
            </a:r>
          </a:p>
        </p:txBody>
      </p:sp>
      <p:pic>
        <p:nvPicPr>
          <p:cNvPr id="99" name="Divider">
            <a:extLst>
              <a:ext uri="{FF2B5EF4-FFF2-40B4-BE49-F238E27FC236}">
                <a16:creationId xmlns:a16="http://schemas.microsoft.com/office/drawing/2014/main" id="{D8CEDAC6-2953-4473-BCFC-2357BFF28452}"/>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2" name="Picture L Top">
            <a:extLst>
              <a:ext uri="{FF2B5EF4-FFF2-40B4-BE49-F238E27FC236}">
                <a16:creationId xmlns:a16="http://schemas.microsoft.com/office/drawing/2014/main" id="{A644AF2C-FFDC-4661-BF6B-D208E5E816FA}"/>
              </a:ext>
              <a:ext uri="{C183D7F6-B498-43B3-948B-1728B52AA6E4}">
                <adec:decorative xmlns:adec="http://schemas.microsoft.com/office/drawing/2017/decorative" val="1"/>
              </a:ext>
            </a:extLst>
          </p:cNvPr>
          <p:cNvSpPr>
            <a:spLocks noGrp="1"/>
          </p:cNvSpPr>
          <p:nvPr>
            <p:ph type="pic" idx="22" hasCustomPrompt="1"/>
          </p:nvPr>
        </p:nvSpPr>
        <p:spPr>
          <a:xfrm>
            <a:off x="365760" y="1238846"/>
            <a:ext cx="1554480" cy="1554480"/>
          </a:xfrm>
        </p:spPr>
        <p:txBody>
          <a:bodyPr wrap="square" anchor="t">
            <a:noAutofit/>
          </a:bodyPr>
          <a:lstStyle>
            <a:lvl1pPr marL="0" indent="0" algn="ctr">
              <a:buNone/>
              <a:defRPr sz="1800">
                <a:solidFill>
                  <a:srgbClr val="232F3E"/>
                </a:solidFill>
              </a:defRPr>
            </a:lvl1pPr>
          </a:lstStyle>
          <a:p>
            <a:r>
              <a:rPr lang="en-US" dirty="0"/>
              <a:t>Click icon to add image</a:t>
            </a:r>
          </a:p>
        </p:txBody>
      </p:sp>
      <p:sp>
        <p:nvSpPr>
          <p:cNvPr id="2" name="Content L Top">
            <a:extLst>
              <a:ext uri="{FF2B5EF4-FFF2-40B4-BE49-F238E27FC236}">
                <a16:creationId xmlns:a16="http://schemas.microsoft.com/office/drawing/2014/main" id="{5ACBD598-6775-4223-B2AB-B169A112E3FF}"/>
              </a:ext>
            </a:extLst>
          </p:cNvPr>
          <p:cNvSpPr>
            <a:spLocks noGrp="1"/>
          </p:cNvSpPr>
          <p:nvPr>
            <p:ph type="body" idx="2" hasCustomPrompt="1"/>
          </p:nvPr>
        </p:nvSpPr>
        <p:spPr>
          <a:xfrm>
            <a:off x="2045044" y="1147406"/>
            <a:ext cx="3941806" cy="1737360"/>
          </a:xfrm>
        </p:spPr>
        <p:txBody>
          <a:bodyPr anchor="ctr">
            <a:noAutofit/>
          </a:bodyPr>
          <a:lstStyle>
            <a:lvl1pPr marL="0" indent="0">
              <a:lnSpc>
                <a:spcPct val="100000"/>
              </a:lnSpc>
              <a:spcBef>
                <a:spcPts val="0"/>
              </a:spcBef>
              <a:spcAft>
                <a:spcPts val="300"/>
              </a:spcAft>
              <a:buNone/>
              <a:defRPr sz="2400">
                <a:solidFill>
                  <a:srgbClr val="232F3E"/>
                </a:solidFill>
              </a:defRPr>
            </a:lvl1pPr>
            <a:lvl2pPr marL="233363" indent="0">
              <a:lnSpc>
                <a:spcPct val="100000"/>
              </a:lnSpc>
              <a:spcBef>
                <a:spcPts val="300"/>
              </a:spcBef>
              <a:spcAft>
                <a:spcPts val="600"/>
              </a:spcAft>
              <a:buNone/>
              <a:defRPr sz="2000">
                <a:solidFill>
                  <a:srgbClr val="232F3E"/>
                </a:solidFill>
              </a:defRPr>
            </a:lvl2pPr>
            <a:lvl3pPr marL="455613" indent="0">
              <a:lnSpc>
                <a:spcPct val="100000"/>
              </a:lnSpc>
              <a:spcAft>
                <a:spcPts val="600"/>
              </a:spcAft>
              <a:buNone/>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p:txBody>
      </p:sp>
      <p:sp>
        <p:nvSpPr>
          <p:cNvPr id="23" name="Picture L Middle">
            <a:extLst>
              <a:ext uri="{FF2B5EF4-FFF2-40B4-BE49-F238E27FC236}">
                <a16:creationId xmlns:a16="http://schemas.microsoft.com/office/drawing/2014/main" id="{B777B55C-601A-4296-A013-0704520C9933}"/>
              </a:ext>
              <a:ext uri="{C183D7F6-B498-43B3-948B-1728B52AA6E4}">
                <adec:decorative xmlns:adec="http://schemas.microsoft.com/office/drawing/2017/decorative" val="1"/>
              </a:ext>
            </a:extLst>
          </p:cNvPr>
          <p:cNvSpPr>
            <a:spLocks noGrp="1"/>
          </p:cNvSpPr>
          <p:nvPr>
            <p:ph type="pic" idx="23" hasCustomPrompt="1"/>
          </p:nvPr>
        </p:nvSpPr>
        <p:spPr>
          <a:xfrm>
            <a:off x="365760" y="3008944"/>
            <a:ext cx="1554480" cy="1554480"/>
          </a:xfrm>
        </p:spPr>
        <p:txBody>
          <a:bodyPr wrap="square" anchor="t">
            <a:noAutofit/>
          </a:bodyPr>
          <a:lstStyle>
            <a:lvl1pPr marL="0" indent="0" algn="ctr">
              <a:buNone/>
              <a:defRPr sz="1800">
                <a:solidFill>
                  <a:srgbClr val="232F3E"/>
                </a:solidFill>
              </a:defRPr>
            </a:lvl1pPr>
          </a:lstStyle>
          <a:p>
            <a:r>
              <a:rPr lang="en-US" dirty="0"/>
              <a:t>Click icon to add image</a:t>
            </a:r>
          </a:p>
        </p:txBody>
      </p:sp>
      <p:sp>
        <p:nvSpPr>
          <p:cNvPr id="3" name="Content L Middle">
            <a:extLst>
              <a:ext uri="{FF2B5EF4-FFF2-40B4-BE49-F238E27FC236}">
                <a16:creationId xmlns:a16="http://schemas.microsoft.com/office/drawing/2014/main" id="{80E603A3-BB5F-4E92-A77C-5055D8FB5D06}"/>
              </a:ext>
            </a:extLst>
          </p:cNvPr>
          <p:cNvSpPr>
            <a:spLocks noGrp="1"/>
          </p:cNvSpPr>
          <p:nvPr>
            <p:ph type="body" idx="3" hasCustomPrompt="1"/>
          </p:nvPr>
        </p:nvSpPr>
        <p:spPr>
          <a:xfrm>
            <a:off x="2045044" y="2917504"/>
            <a:ext cx="3941806" cy="1737360"/>
          </a:xfrm>
        </p:spPr>
        <p:txBody>
          <a:bodyPr anchor="ctr">
            <a:noAutofit/>
          </a:bodyPr>
          <a:lstStyle>
            <a:lvl1pPr marL="0" indent="0">
              <a:lnSpc>
                <a:spcPct val="100000"/>
              </a:lnSpc>
              <a:spcBef>
                <a:spcPts val="0"/>
              </a:spcBef>
              <a:spcAft>
                <a:spcPts val="300"/>
              </a:spcAft>
              <a:buNone/>
              <a:defRPr sz="2400">
                <a:solidFill>
                  <a:srgbClr val="232F3E"/>
                </a:solidFill>
              </a:defRPr>
            </a:lvl1pPr>
            <a:lvl2pPr marL="233363" indent="0">
              <a:lnSpc>
                <a:spcPct val="100000"/>
              </a:lnSpc>
              <a:spcBef>
                <a:spcPts val="300"/>
              </a:spcBef>
              <a:spcAft>
                <a:spcPts val="600"/>
              </a:spcAft>
              <a:buNone/>
              <a:defRPr sz="2000">
                <a:solidFill>
                  <a:srgbClr val="232F3E"/>
                </a:solidFill>
              </a:defRPr>
            </a:lvl2pPr>
            <a:lvl3pPr marL="455613" indent="0">
              <a:lnSpc>
                <a:spcPct val="100000"/>
              </a:lnSpc>
              <a:spcAft>
                <a:spcPts val="600"/>
              </a:spcAft>
              <a:buNone/>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p:txBody>
      </p:sp>
      <p:sp>
        <p:nvSpPr>
          <p:cNvPr id="24" name="Picture L Bottom">
            <a:extLst>
              <a:ext uri="{FF2B5EF4-FFF2-40B4-BE49-F238E27FC236}">
                <a16:creationId xmlns:a16="http://schemas.microsoft.com/office/drawing/2014/main" id="{E03CC3B4-6BE1-41D3-B04E-E0C023B529E1}"/>
              </a:ext>
              <a:ext uri="{C183D7F6-B498-43B3-948B-1728B52AA6E4}">
                <adec:decorative xmlns:adec="http://schemas.microsoft.com/office/drawing/2017/decorative" val="1"/>
              </a:ext>
            </a:extLst>
          </p:cNvPr>
          <p:cNvSpPr>
            <a:spLocks noGrp="1"/>
          </p:cNvSpPr>
          <p:nvPr>
            <p:ph type="pic" idx="24" hasCustomPrompt="1"/>
          </p:nvPr>
        </p:nvSpPr>
        <p:spPr>
          <a:xfrm>
            <a:off x="365760" y="4776114"/>
            <a:ext cx="1554480" cy="1554480"/>
          </a:xfrm>
        </p:spPr>
        <p:txBody>
          <a:bodyPr wrap="square" anchor="t">
            <a:noAutofit/>
          </a:bodyPr>
          <a:lstStyle>
            <a:lvl1pPr marL="0" indent="0" algn="ctr">
              <a:buNone/>
              <a:defRPr sz="1800">
                <a:solidFill>
                  <a:srgbClr val="232F3E"/>
                </a:solidFill>
              </a:defRPr>
            </a:lvl1pPr>
          </a:lstStyle>
          <a:p>
            <a:r>
              <a:rPr lang="en-US" dirty="0"/>
              <a:t>Click icon to add image</a:t>
            </a:r>
          </a:p>
        </p:txBody>
      </p:sp>
      <p:sp>
        <p:nvSpPr>
          <p:cNvPr id="4" name="Content L Bottom">
            <a:extLst>
              <a:ext uri="{FF2B5EF4-FFF2-40B4-BE49-F238E27FC236}">
                <a16:creationId xmlns:a16="http://schemas.microsoft.com/office/drawing/2014/main" id="{AD9F5B5C-5A2E-4FDE-BE90-933A1A3633E4}"/>
              </a:ext>
            </a:extLst>
          </p:cNvPr>
          <p:cNvSpPr>
            <a:spLocks noGrp="1"/>
          </p:cNvSpPr>
          <p:nvPr>
            <p:ph type="body" idx="4" hasCustomPrompt="1"/>
          </p:nvPr>
        </p:nvSpPr>
        <p:spPr>
          <a:xfrm>
            <a:off x="2045044" y="4684674"/>
            <a:ext cx="3941806" cy="1737360"/>
          </a:xfrm>
        </p:spPr>
        <p:txBody>
          <a:bodyPr anchor="ctr">
            <a:noAutofit/>
          </a:bodyPr>
          <a:lstStyle>
            <a:lvl1pPr marL="0" indent="0">
              <a:lnSpc>
                <a:spcPct val="100000"/>
              </a:lnSpc>
              <a:spcBef>
                <a:spcPts val="0"/>
              </a:spcBef>
              <a:spcAft>
                <a:spcPts val="300"/>
              </a:spcAft>
              <a:buNone/>
              <a:defRPr sz="2400">
                <a:solidFill>
                  <a:srgbClr val="232F3E"/>
                </a:solidFill>
              </a:defRPr>
            </a:lvl1pPr>
            <a:lvl2pPr marL="233363" indent="0">
              <a:lnSpc>
                <a:spcPct val="100000"/>
              </a:lnSpc>
              <a:spcBef>
                <a:spcPts val="300"/>
              </a:spcBef>
              <a:spcAft>
                <a:spcPts val="600"/>
              </a:spcAft>
              <a:buNone/>
              <a:defRPr sz="2000">
                <a:solidFill>
                  <a:srgbClr val="232F3E"/>
                </a:solidFill>
              </a:defRPr>
            </a:lvl2pPr>
            <a:lvl3pPr marL="455613" indent="0">
              <a:lnSpc>
                <a:spcPct val="100000"/>
              </a:lnSpc>
              <a:spcAft>
                <a:spcPts val="600"/>
              </a:spcAft>
              <a:buNone/>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p:txBody>
      </p:sp>
      <p:sp>
        <p:nvSpPr>
          <p:cNvPr id="25" name="Picture R Top">
            <a:extLst>
              <a:ext uri="{FF2B5EF4-FFF2-40B4-BE49-F238E27FC236}">
                <a16:creationId xmlns:a16="http://schemas.microsoft.com/office/drawing/2014/main" id="{2537EBA4-2DD0-426E-A66E-7F0CC3C9A863}"/>
              </a:ext>
              <a:ext uri="{C183D7F6-B498-43B3-948B-1728B52AA6E4}">
                <adec:decorative xmlns:adec="http://schemas.microsoft.com/office/drawing/2017/decorative" val="1"/>
              </a:ext>
            </a:extLst>
          </p:cNvPr>
          <p:cNvSpPr>
            <a:spLocks noGrp="1"/>
          </p:cNvSpPr>
          <p:nvPr>
            <p:ph type="pic" idx="25" hasCustomPrompt="1"/>
          </p:nvPr>
        </p:nvSpPr>
        <p:spPr>
          <a:xfrm>
            <a:off x="6205152" y="1238846"/>
            <a:ext cx="1554480" cy="1554480"/>
          </a:xfrm>
        </p:spPr>
        <p:txBody>
          <a:bodyPr wrap="square" anchor="t">
            <a:noAutofit/>
          </a:bodyPr>
          <a:lstStyle>
            <a:lvl1pPr marL="0" indent="0" algn="ctr">
              <a:buNone/>
              <a:defRPr sz="1800">
                <a:solidFill>
                  <a:srgbClr val="232F3E"/>
                </a:solidFill>
              </a:defRPr>
            </a:lvl1pPr>
          </a:lstStyle>
          <a:p>
            <a:r>
              <a:rPr lang="en-US" dirty="0"/>
              <a:t>Click icon to add image</a:t>
            </a:r>
          </a:p>
        </p:txBody>
      </p:sp>
      <p:sp>
        <p:nvSpPr>
          <p:cNvPr id="5" name="Content R Top">
            <a:extLst>
              <a:ext uri="{FF2B5EF4-FFF2-40B4-BE49-F238E27FC236}">
                <a16:creationId xmlns:a16="http://schemas.microsoft.com/office/drawing/2014/main" id="{3124324C-4E3B-473E-85DD-0988B7B4CD52}"/>
              </a:ext>
            </a:extLst>
          </p:cNvPr>
          <p:cNvSpPr>
            <a:spLocks noGrp="1"/>
          </p:cNvSpPr>
          <p:nvPr>
            <p:ph type="body" idx="5" hasCustomPrompt="1"/>
          </p:nvPr>
        </p:nvSpPr>
        <p:spPr>
          <a:xfrm>
            <a:off x="7884436" y="1147406"/>
            <a:ext cx="3941806" cy="1737360"/>
          </a:xfrm>
        </p:spPr>
        <p:txBody>
          <a:bodyPr anchor="ctr">
            <a:noAutofit/>
          </a:bodyPr>
          <a:lstStyle>
            <a:lvl1pPr marL="0" indent="0">
              <a:lnSpc>
                <a:spcPct val="100000"/>
              </a:lnSpc>
              <a:spcBef>
                <a:spcPts val="0"/>
              </a:spcBef>
              <a:spcAft>
                <a:spcPts val="300"/>
              </a:spcAft>
              <a:buNone/>
              <a:defRPr sz="2400">
                <a:solidFill>
                  <a:srgbClr val="232F3E"/>
                </a:solidFill>
              </a:defRPr>
            </a:lvl1pPr>
            <a:lvl2pPr marL="233363" indent="0">
              <a:lnSpc>
                <a:spcPct val="100000"/>
              </a:lnSpc>
              <a:spcBef>
                <a:spcPts val="300"/>
              </a:spcBef>
              <a:spcAft>
                <a:spcPts val="600"/>
              </a:spcAft>
              <a:buNone/>
              <a:defRPr sz="2000">
                <a:solidFill>
                  <a:srgbClr val="232F3E"/>
                </a:solidFill>
              </a:defRPr>
            </a:lvl2pPr>
            <a:lvl3pPr marL="455613" indent="0">
              <a:lnSpc>
                <a:spcPct val="100000"/>
              </a:lnSpc>
              <a:spcAft>
                <a:spcPts val="600"/>
              </a:spcAft>
              <a:buNone/>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p:txBody>
      </p:sp>
      <p:sp>
        <p:nvSpPr>
          <p:cNvPr id="26" name="Picture R Middle">
            <a:extLst>
              <a:ext uri="{FF2B5EF4-FFF2-40B4-BE49-F238E27FC236}">
                <a16:creationId xmlns:a16="http://schemas.microsoft.com/office/drawing/2014/main" id="{C2DF48EF-CB9B-4DEC-A978-BD4C5E8A371A}"/>
              </a:ext>
              <a:ext uri="{C183D7F6-B498-43B3-948B-1728B52AA6E4}">
                <adec:decorative xmlns:adec="http://schemas.microsoft.com/office/drawing/2017/decorative" val="1"/>
              </a:ext>
            </a:extLst>
          </p:cNvPr>
          <p:cNvSpPr>
            <a:spLocks noGrp="1"/>
          </p:cNvSpPr>
          <p:nvPr>
            <p:ph type="pic" idx="26" hasCustomPrompt="1"/>
          </p:nvPr>
        </p:nvSpPr>
        <p:spPr>
          <a:xfrm>
            <a:off x="6205152" y="3008944"/>
            <a:ext cx="1554480" cy="1554480"/>
          </a:xfrm>
        </p:spPr>
        <p:txBody>
          <a:bodyPr wrap="square" anchor="t">
            <a:noAutofit/>
          </a:bodyPr>
          <a:lstStyle>
            <a:lvl1pPr marL="0" indent="0" algn="ctr">
              <a:buNone/>
              <a:defRPr sz="1800">
                <a:solidFill>
                  <a:srgbClr val="232F3E"/>
                </a:solidFill>
              </a:defRPr>
            </a:lvl1pPr>
          </a:lstStyle>
          <a:p>
            <a:r>
              <a:rPr lang="en-US" dirty="0"/>
              <a:t>Click icon to add image</a:t>
            </a:r>
          </a:p>
        </p:txBody>
      </p:sp>
      <p:sp>
        <p:nvSpPr>
          <p:cNvPr id="6" name="Content R Middle">
            <a:extLst>
              <a:ext uri="{FF2B5EF4-FFF2-40B4-BE49-F238E27FC236}">
                <a16:creationId xmlns:a16="http://schemas.microsoft.com/office/drawing/2014/main" id="{823555B5-F2D8-4708-8578-06784CA9E686}"/>
              </a:ext>
            </a:extLst>
          </p:cNvPr>
          <p:cNvSpPr>
            <a:spLocks noGrp="1"/>
          </p:cNvSpPr>
          <p:nvPr>
            <p:ph type="body" idx="6" hasCustomPrompt="1"/>
          </p:nvPr>
        </p:nvSpPr>
        <p:spPr>
          <a:xfrm>
            <a:off x="7884436" y="2917504"/>
            <a:ext cx="3941806" cy="1737360"/>
          </a:xfrm>
        </p:spPr>
        <p:txBody>
          <a:bodyPr anchor="ctr">
            <a:noAutofit/>
          </a:bodyPr>
          <a:lstStyle>
            <a:lvl1pPr marL="0" indent="0">
              <a:lnSpc>
                <a:spcPct val="100000"/>
              </a:lnSpc>
              <a:spcBef>
                <a:spcPts val="0"/>
              </a:spcBef>
              <a:spcAft>
                <a:spcPts val="300"/>
              </a:spcAft>
              <a:buNone/>
              <a:defRPr sz="2400">
                <a:solidFill>
                  <a:srgbClr val="232F3E"/>
                </a:solidFill>
              </a:defRPr>
            </a:lvl1pPr>
            <a:lvl2pPr marL="233363" indent="0">
              <a:lnSpc>
                <a:spcPct val="100000"/>
              </a:lnSpc>
              <a:spcBef>
                <a:spcPts val="300"/>
              </a:spcBef>
              <a:spcAft>
                <a:spcPts val="600"/>
              </a:spcAft>
              <a:buNone/>
              <a:defRPr sz="2000">
                <a:solidFill>
                  <a:srgbClr val="232F3E"/>
                </a:solidFill>
              </a:defRPr>
            </a:lvl2pPr>
            <a:lvl3pPr marL="455613" indent="0">
              <a:lnSpc>
                <a:spcPct val="100000"/>
              </a:lnSpc>
              <a:spcAft>
                <a:spcPts val="600"/>
              </a:spcAft>
              <a:buNone/>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p:txBody>
      </p:sp>
      <p:sp>
        <p:nvSpPr>
          <p:cNvPr id="27" name="Picture R Bottom">
            <a:extLst>
              <a:ext uri="{FF2B5EF4-FFF2-40B4-BE49-F238E27FC236}">
                <a16:creationId xmlns:a16="http://schemas.microsoft.com/office/drawing/2014/main" id="{F1E0B4C9-22CB-4378-B9DD-C97CC3CC37D3}"/>
              </a:ext>
              <a:ext uri="{C183D7F6-B498-43B3-948B-1728B52AA6E4}">
                <adec:decorative xmlns:adec="http://schemas.microsoft.com/office/drawing/2017/decorative" val="1"/>
              </a:ext>
            </a:extLst>
          </p:cNvPr>
          <p:cNvSpPr>
            <a:spLocks noGrp="1"/>
          </p:cNvSpPr>
          <p:nvPr>
            <p:ph type="pic" idx="27" hasCustomPrompt="1"/>
          </p:nvPr>
        </p:nvSpPr>
        <p:spPr>
          <a:xfrm>
            <a:off x="6205152" y="4776114"/>
            <a:ext cx="1554480" cy="1554480"/>
          </a:xfrm>
        </p:spPr>
        <p:txBody>
          <a:bodyPr wrap="square" anchor="t">
            <a:noAutofit/>
          </a:bodyPr>
          <a:lstStyle>
            <a:lvl1pPr marL="0" indent="0" algn="ctr">
              <a:buNone/>
              <a:defRPr sz="1800">
                <a:solidFill>
                  <a:srgbClr val="232F3E"/>
                </a:solidFill>
              </a:defRPr>
            </a:lvl1pPr>
          </a:lstStyle>
          <a:p>
            <a:r>
              <a:rPr lang="en-US" dirty="0"/>
              <a:t>Click icon to add image</a:t>
            </a:r>
          </a:p>
        </p:txBody>
      </p:sp>
      <p:sp>
        <p:nvSpPr>
          <p:cNvPr id="7" name="Content R Bottom">
            <a:extLst>
              <a:ext uri="{FF2B5EF4-FFF2-40B4-BE49-F238E27FC236}">
                <a16:creationId xmlns:a16="http://schemas.microsoft.com/office/drawing/2014/main" id="{B8A01145-54CF-4ED7-86C7-2C5968A8E4E9}"/>
              </a:ext>
            </a:extLst>
          </p:cNvPr>
          <p:cNvSpPr>
            <a:spLocks noGrp="1"/>
          </p:cNvSpPr>
          <p:nvPr>
            <p:ph type="body" idx="7" hasCustomPrompt="1"/>
          </p:nvPr>
        </p:nvSpPr>
        <p:spPr>
          <a:xfrm>
            <a:off x="7884436" y="4684674"/>
            <a:ext cx="3941806" cy="1737360"/>
          </a:xfrm>
        </p:spPr>
        <p:txBody>
          <a:bodyPr anchor="ctr">
            <a:noAutofit/>
          </a:bodyPr>
          <a:lstStyle>
            <a:lvl1pPr marL="0" indent="0">
              <a:lnSpc>
                <a:spcPct val="100000"/>
              </a:lnSpc>
              <a:spcBef>
                <a:spcPts val="0"/>
              </a:spcBef>
              <a:spcAft>
                <a:spcPts val="300"/>
              </a:spcAft>
              <a:buNone/>
              <a:defRPr sz="2400">
                <a:solidFill>
                  <a:srgbClr val="232F3E"/>
                </a:solidFill>
              </a:defRPr>
            </a:lvl1pPr>
            <a:lvl2pPr marL="233363" indent="0">
              <a:lnSpc>
                <a:spcPct val="100000"/>
              </a:lnSpc>
              <a:spcBef>
                <a:spcPts val="300"/>
              </a:spcBef>
              <a:spcAft>
                <a:spcPts val="600"/>
              </a:spcAft>
              <a:buNone/>
              <a:defRPr sz="2000">
                <a:solidFill>
                  <a:srgbClr val="232F3E"/>
                </a:solidFill>
              </a:defRPr>
            </a:lvl2pPr>
            <a:lvl3pPr marL="455613" indent="0">
              <a:lnSpc>
                <a:spcPct val="100000"/>
              </a:lnSpc>
              <a:spcAft>
                <a:spcPts val="600"/>
              </a:spcAft>
              <a:buNone/>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p:txBody>
      </p:sp>
    </p:spTree>
    <p:custDataLst>
      <p:tags r:id="rId1"/>
    </p:custDataLst>
    <p:extLst>
      <p:ext uri="{BB962C8B-B14F-4D97-AF65-F5344CB8AC3E}">
        <p14:creationId xmlns:p14="http://schemas.microsoft.com/office/powerpoint/2010/main" val="35320743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x" preserve="1">
  <p:cSld name="Title and 4 Content Columns">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F5FE023F-03C4-484F-A300-E408B4FEB8ED}"/>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6" name="Title">
            <a:extLst>
              <a:ext uri="{FF2B5EF4-FFF2-40B4-BE49-F238E27FC236}">
                <a16:creationId xmlns:a16="http://schemas.microsoft.com/office/drawing/2014/main" id="{5F8A0ED5-8D88-437F-965F-590C0BD195F1}"/>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and 4 content columns</a:t>
            </a:r>
          </a:p>
        </p:txBody>
      </p:sp>
      <p:pic>
        <p:nvPicPr>
          <p:cNvPr id="99" name="Divider">
            <a:extLst>
              <a:ext uri="{FF2B5EF4-FFF2-40B4-BE49-F238E27FC236}">
                <a16:creationId xmlns:a16="http://schemas.microsoft.com/office/drawing/2014/main" id="{DA5B3212-A91F-4308-A973-316F80A6A0B3}"/>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Content Left">
            <a:extLst>
              <a:ext uri="{FF2B5EF4-FFF2-40B4-BE49-F238E27FC236}">
                <a16:creationId xmlns:a16="http://schemas.microsoft.com/office/drawing/2014/main" id="{8A73B5A2-5001-4FA4-B113-0F6124F1F6A0}"/>
              </a:ext>
            </a:extLst>
          </p:cNvPr>
          <p:cNvSpPr>
            <a:spLocks noGrp="1"/>
          </p:cNvSpPr>
          <p:nvPr>
            <p:ph type="body" idx="2" hasCustomPrompt="1"/>
          </p:nvPr>
        </p:nvSpPr>
        <p:spPr>
          <a:xfrm>
            <a:off x="365760" y="1097280"/>
            <a:ext cx="2788920" cy="5330952"/>
          </a:xfrm>
        </p:spPr>
        <p:txBody>
          <a:bodyPr>
            <a:noAutofit/>
          </a:bodyPr>
          <a:lstStyle>
            <a:lvl1pPr>
              <a:lnSpc>
                <a:spcPct val="100000"/>
              </a:lnSpc>
              <a:spcAft>
                <a:spcPts val="600"/>
              </a:spcAft>
              <a:defRPr sz="2400">
                <a:solidFill>
                  <a:srgbClr val="232F3E"/>
                </a:solidFill>
              </a:defRPr>
            </a:lvl1pPr>
            <a:lvl2pPr marL="457200" indent="-228600">
              <a:lnSpc>
                <a:spcPct val="100000"/>
              </a:lnSpc>
              <a:spcAft>
                <a:spcPts val="600"/>
              </a:spcAft>
              <a:defRPr sz="2000">
                <a:solidFill>
                  <a:srgbClr val="232F3E"/>
                </a:solidFill>
              </a:defRPr>
            </a:lvl2pPr>
            <a:lvl3pPr marL="684213" indent="-228600">
              <a:lnSpc>
                <a:spcPct val="100000"/>
              </a:lnSpc>
              <a:spcAft>
                <a:spcPts val="600"/>
              </a:spcAft>
              <a:defRPr sz="1800">
                <a:solidFill>
                  <a:srgbClr val="232F3E"/>
                </a:solidFill>
              </a:defRPr>
            </a:lvl3pPr>
            <a:lvl4pPr marL="914400" indent="-228600">
              <a:lnSpc>
                <a:spcPct val="100000"/>
              </a:lnSpc>
              <a:spcAft>
                <a:spcPts val="600"/>
              </a:spcAft>
              <a:defRPr sz="1600">
                <a:solidFill>
                  <a:srgbClr val="232F3E"/>
                </a:solidFill>
              </a:defRPr>
            </a:lvl4pPr>
            <a:lvl5pPr marL="1144588" indent="-228600">
              <a:lnSpc>
                <a:spcPct val="100000"/>
              </a:lnSpc>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3" name="Content Center Left">
            <a:extLst>
              <a:ext uri="{FF2B5EF4-FFF2-40B4-BE49-F238E27FC236}">
                <a16:creationId xmlns:a16="http://schemas.microsoft.com/office/drawing/2014/main" id="{951E617C-D9F7-4098-883E-6A048DBCF862}"/>
              </a:ext>
            </a:extLst>
          </p:cNvPr>
          <p:cNvSpPr>
            <a:spLocks noGrp="1"/>
          </p:cNvSpPr>
          <p:nvPr>
            <p:ph type="body" idx="3" hasCustomPrompt="1"/>
          </p:nvPr>
        </p:nvSpPr>
        <p:spPr>
          <a:xfrm>
            <a:off x="3258312" y="1097280"/>
            <a:ext cx="2788920" cy="5330952"/>
          </a:xfrm>
        </p:spPr>
        <p:txBody>
          <a:bodyPr>
            <a:noAutofit/>
          </a:bodyPr>
          <a:lstStyle>
            <a:lvl1pPr>
              <a:lnSpc>
                <a:spcPct val="100000"/>
              </a:lnSpc>
              <a:spcAft>
                <a:spcPts val="600"/>
              </a:spcAft>
              <a:defRPr sz="2400">
                <a:solidFill>
                  <a:srgbClr val="232F3E"/>
                </a:solidFill>
              </a:defRPr>
            </a:lvl1pPr>
            <a:lvl2pPr marL="457200" indent="-228600">
              <a:lnSpc>
                <a:spcPct val="100000"/>
              </a:lnSpc>
              <a:spcAft>
                <a:spcPts val="600"/>
              </a:spcAft>
              <a:defRPr sz="2000">
                <a:solidFill>
                  <a:srgbClr val="232F3E"/>
                </a:solidFill>
              </a:defRPr>
            </a:lvl2pPr>
            <a:lvl3pPr marL="684213" indent="-228600">
              <a:lnSpc>
                <a:spcPct val="100000"/>
              </a:lnSpc>
              <a:spcAft>
                <a:spcPts val="600"/>
              </a:spcAft>
              <a:defRPr sz="1800">
                <a:solidFill>
                  <a:srgbClr val="232F3E"/>
                </a:solidFill>
              </a:defRPr>
            </a:lvl3pPr>
            <a:lvl4pPr marL="914400" indent="-228600">
              <a:lnSpc>
                <a:spcPct val="100000"/>
              </a:lnSpc>
              <a:spcAft>
                <a:spcPts val="600"/>
              </a:spcAft>
              <a:defRPr sz="1600">
                <a:solidFill>
                  <a:srgbClr val="232F3E"/>
                </a:solidFill>
              </a:defRPr>
            </a:lvl4pPr>
            <a:lvl5pPr marL="1144588" indent="-228600">
              <a:lnSpc>
                <a:spcPct val="100000"/>
              </a:lnSpc>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4" name="Content Center Right">
            <a:extLst>
              <a:ext uri="{FF2B5EF4-FFF2-40B4-BE49-F238E27FC236}">
                <a16:creationId xmlns:a16="http://schemas.microsoft.com/office/drawing/2014/main" id="{A8A7CEA5-195D-4DB0-B5A3-06CEEA93C108}"/>
              </a:ext>
            </a:extLst>
          </p:cNvPr>
          <p:cNvSpPr>
            <a:spLocks noGrp="1"/>
          </p:cNvSpPr>
          <p:nvPr>
            <p:ph type="body" idx="4" hasCustomPrompt="1"/>
          </p:nvPr>
        </p:nvSpPr>
        <p:spPr>
          <a:xfrm>
            <a:off x="6150864" y="1097280"/>
            <a:ext cx="2788920" cy="5330952"/>
          </a:xfrm>
        </p:spPr>
        <p:txBody>
          <a:bodyPr>
            <a:noAutofit/>
          </a:bodyPr>
          <a:lstStyle>
            <a:lvl1pPr>
              <a:lnSpc>
                <a:spcPct val="100000"/>
              </a:lnSpc>
              <a:spcAft>
                <a:spcPts val="600"/>
              </a:spcAft>
              <a:defRPr sz="2400">
                <a:solidFill>
                  <a:srgbClr val="232F3E"/>
                </a:solidFill>
              </a:defRPr>
            </a:lvl1pPr>
            <a:lvl2pPr marL="457200" indent="-228600">
              <a:lnSpc>
                <a:spcPct val="100000"/>
              </a:lnSpc>
              <a:spcAft>
                <a:spcPts val="600"/>
              </a:spcAft>
              <a:defRPr sz="2000">
                <a:solidFill>
                  <a:srgbClr val="232F3E"/>
                </a:solidFill>
              </a:defRPr>
            </a:lvl2pPr>
            <a:lvl3pPr marL="684213" indent="-228600">
              <a:lnSpc>
                <a:spcPct val="100000"/>
              </a:lnSpc>
              <a:spcAft>
                <a:spcPts val="600"/>
              </a:spcAft>
              <a:defRPr sz="1800">
                <a:solidFill>
                  <a:srgbClr val="232F3E"/>
                </a:solidFill>
              </a:defRPr>
            </a:lvl3pPr>
            <a:lvl4pPr marL="914400" indent="-228600">
              <a:lnSpc>
                <a:spcPct val="100000"/>
              </a:lnSpc>
              <a:spcAft>
                <a:spcPts val="600"/>
              </a:spcAft>
              <a:defRPr sz="1600">
                <a:solidFill>
                  <a:srgbClr val="232F3E"/>
                </a:solidFill>
              </a:defRPr>
            </a:lvl4pPr>
            <a:lvl5pPr marL="1144588" indent="-228600">
              <a:lnSpc>
                <a:spcPct val="100000"/>
              </a:lnSpc>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5" name="Content Right">
            <a:extLst>
              <a:ext uri="{FF2B5EF4-FFF2-40B4-BE49-F238E27FC236}">
                <a16:creationId xmlns:a16="http://schemas.microsoft.com/office/drawing/2014/main" id="{BC11431A-8924-465C-98E0-6E4655C69AA7}"/>
              </a:ext>
            </a:extLst>
          </p:cNvPr>
          <p:cNvSpPr>
            <a:spLocks noGrp="1"/>
          </p:cNvSpPr>
          <p:nvPr>
            <p:ph type="body" idx="5" hasCustomPrompt="1"/>
          </p:nvPr>
        </p:nvSpPr>
        <p:spPr>
          <a:xfrm>
            <a:off x="9043416" y="1097280"/>
            <a:ext cx="2788920" cy="5330952"/>
          </a:xfrm>
        </p:spPr>
        <p:txBody>
          <a:bodyPr>
            <a:noAutofit/>
          </a:bodyPr>
          <a:lstStyle>
            <a:lvl1pPr>
              <a:lnSpc>
                <a:spcPct val="100000"/>
              </a:lnSpc>
              <a:spcAft>
                <a:spcPts val="600"/>
              </a:spcAft>
              <a:defRPr sz="2400">
                <a:solidFill>
                  <a:srgbClr val="232F3E"/>
                </a:solidFill>
              </a:defRPr>
            </a:lvl1pPr>
            <a:lvl2pPr marL="457200" indent="-228600">
              <a:lnSpc>
                <a:spcPct val="100000"/>
              </a:lnSpc>
              <a:spcAft>
                <a:spcPts val="600"/>
              </a:spcAft>
              <a:defRPr sz="2000">
                <a:solidFill>
                  <a:srgbClr val="232F3E"/>
                </a:solidFill>
              </a:defRPr>
            </a:lvl2pPr>
            <a:lvl3pPr marL="684213" indent="-228600">
              <a:lnSpc>
                <a:spcPct val="100000"/>
              </a:lnSpc>
              <a:spcAft>
                <a:spcPts val="600"/>
              </a:spcAft>
              <a:defRPr sz="1800">
                <a:solidFill>
                  <a:srgbClr val="232F3E"/>
                </a:solidFill>
              </a:defRPr>
            </a:lvl3pPr>
            <a:lvl4pPr marL="914400" indent="-228600">
              <a:lnSpc>
                <a:spcPct val="100000"/>
              </a:lnSpc>
              <a:spcAft>
                <a:spcPts val="600"/>
              </a:spcAft>
              <a:defRPr sz="1600">
                <a:solidFill>
                  <a:srgbClr val="232F3E"/>
                </a:solidFill>
              </a:defRPr>
            </a:lvl4pPr>
            <a:lvl5pPr marL="1144588" indent="-228600">
              <a:lnSpc>
                <a:spcPct val="100000"/>
              </a:lnSpc>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23985460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x" preserve="1">
  <p:cSld name="Title, 4 Headers, and 4 Text Columns">
    <p:bg>
      <p:bgPr>
        <a:solidFill>
          <a:schemeClr val="bg1"/>
        </a:solidFill>
        <a:effectLst/>
      </p:bgPr>
    </p:bg>
    <p:spTree>
      <p:nvGrpSpPr>
        <p:cNvPr id="1" name=""/>
        <p:cNvGrpSpPr/>
        <p:nvPr/>
      </p:nvGrpSpPr>
      <p:grpSpPr>
        <a:xfrm>
          <a:off x="0" y="0"/>
          <a:ext cx="0" cy="0"/>
          <a:chOff x="0" y="0"/>
          <a:chExt cx="0" cy="0"/>
        </a:xfrm>
      </p:grpSpPr>
      <p:pic>
        <p:nvPicPr>
          <p:cNvPr id="99" name="Background">
            <a:extLst>
              <a:ext uri="{FF2B5EF4-FFF2-40B4-BE49-F238E27FC236}">
                <a16:creationId xmlns:a16="http://schemas.microsoft.com/office/drawing/2014/main" id="{DFFC9D1B-8040-4CD3-B060-07560FFB49A0}"/>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60" y="1051560"/>
            <a:ext cx="11484864" cy="457200"/>
          </a:xfrm>
          <a:prstGeom prst="rect">
            <a:avLst/>
          </a:prstGeom>
        </p:spPr>
      </p:pic>
      <p:sp>
        <p:nvSpPr>
          <p:cNvPr id="97" name="Slide Number">
            <a:extLst>
              <a:ext uri="{FF2B5EF4-FFF2-40B4-BE49-F238E27FC236}">
                <a16:creationId xmlns:a16="http://schemas.microsoft.com/office/drawing/2014/main" id="{801112C1-CB8D-4535-B2A1-5048E573106F}"/>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6"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4 headers, and 4 text columns</a:t>
            </a:r>
          </a:p>
        </p:txBody>
      </p:sp>
      <p:sp>
        <p:nvSpPr>
          <p:cNvPr id="12" name="Content Header Left">
            <a:extLst>
              <a:ext uri="{FF2B5EF4-FFF2-40B4-BE49-F238E27FC236}">
                <a16:creationId xmlns:a16="http://schemas.microsoft.com/office/drawing/2014/main" id="{CEBB69C5-28A4-4F99-A9FE-572F9D53CF4E}"/>
              </a:ext>
            </a:extLst>
          </p:cNvPr>
          <p:cNvSpPr>
            <a:spLocks noGrp="1"/>
          </p:cNvSpPr>
          <p:nvPr>
            <p:ph type="body" idx="12" hasCustomPrompt="1"/>
          </p:nvPr>
        </p:nvSpPr>
        <p:spPr>
          <a:xfrm>
            <a:off x="365760" y="1051560"/>
            <a:ext cx="2788920" cy="440329"/>
          </a:xfrm>
          <a:noFill/>
          <a:ln>
            <a:noFill/>
          </a:ln>
        </p:spPr>
        <p:txBody>
          <a:bodyPr lIns="91440" anchor="ctr">
            <a:noAutofit/>
          </a:bodyPr>
          <a:lstStyle>
            <a:lvl1pPr marL="0"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2" name="Content Left">
            <a:extLst>
              <a:ext uri="{FF2B5EF4-FFF2-40B4-BE49-F238E27FC236}">
                <a16:creationId xmlns:a16="http://schemas.microsoft.com/office/drawing/2014/main" id="{5ACBD598-6775-4223-B2AB-B169A112E3FF}"/>
              </a:ext>
            </a:extLst>
          </p:cNvPr>
          <p:cNvSpPr>
            <a:spLocks noGrp="1"/>
          </p:cNvSpPr>
          <p:nvPr>
            <p:ph type="body" idx="2" hasCustomPrompt="1"/>
          </p:nvPr>
        </p:nvSpPr>
        <p:spPr>
          <a:xfrm>
            <a:off x="365760" y="1563624"/>
            <a:ext cx="2788920" cy="4882896"/>
          </a:xfrm>
        </p:spPr>
        <p:txBody>
          <a:bodyPr>
            <a:noAutofit/>
          </a:bodyPr>
          <a:lstStyle>
            <a:lvl1pPr>
              <a:lnSpc>
                <a:spcPct val="100000"/>
              </a:lnSpc>
              <a:spcAft>
                <a:spcPts val="600"/>
              </a:spcAft>
              <a:defRPr sz="2400">
                <a:solidFill>
                  <a:srgbClr val="232F3E"/>
                </a:solidFill>
              </a:defRPr>
            </a:lvl1pPr>
            <a:lvl2pPr marL="457200" indent="-228600">
              <a:lnSpc>
                <a:spcPct val="100000"/>
              </a:lnSpc>
              <a:spcAft>
                <a:spcPts val="600"/>
              </a:spcAft>
              <a:defRPr sz="2000">
                <a:solidFill>
                  <a:srgbClr val="232F3E"/>
                </a:solidFill>
              </a:defRPr>
            </a:lvl2pPr>
            <a:lvl3pPr marL="684213" indent="-228600">
              <a:lnSpc>
                <a:spcPct val="100000"/>
              </a:lnSpc>
              <a:spcAft>
                <a:spcPts val="600"/>
              </a:spcAft>
              <a:defRPr sz="1800">
                <a:solidFill>
                  <a:srgbClr val="232F3E"/>
                </a:solidFill>
              </a:defRPr>
            </a:lvl3pPr>
            <a:lvl4pPr marL="914400" indent="-228600">
              <a:lnSpc>
                <a:spcPct val="100000"/>
              </a:lnSpc>
              <a:spcAft>
                <a:spcPts val="600"/>
              </a:spcAft>
              <a:defRPr sz="1600">
                <a:solidFill>
                  <a:srgbClr val="232F3E"/>
                </a:solidFill>
              </a:defRPr>
            </a:lvl4pPr>
            <a:lvl5pPr marL="1144588" indent="-228600">
              <a:lnSpc>
                <a:spcPct val="100000"/>
              </a:lnSpc>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3" name="Content Header Center Left">
            <a:extLst>
              <a:ext uri="{FF2B5EF4-FFF2-40B4-BE49-F238E27FC236}">
                <a16:creationId xmlns:a16="http://schemas.microsoft.com/office/drawing/2014/main" id="{04C41CFA-9BF9-474A-89A9-E22790A538E2}"/>
              </a:ext>
            </a:extLst>
          </p:cNvPr>
          <p:cNvSpPr>
            <a:spLocks noGrp="1"/>
          </p:cNvSpPr>
          <p:nvPr>
            <p:ph type="body" idx="13" hasCustomPrompt="1"/>
          </p:nvPr>
        </p:nvSpPr>
        <p:spPr>
          <a:xfrm>
            <a:off x="3264408" y="1051560"/>
            <a:ext cx="2788920" cy="440329"/>
          </a:xfrm>
          <a:noFill/>
          <a:ln>
            <a:noFill/>
          </a:ln>
        </p:spPr>
        <p:txBody>
          <a:bodyPr lIns="91440" anchor="ctr">
            <a:noAutofit/>
          </a:bodyPr>
          <a:lstStyle>
            <a:lvl1pPr marL="0"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3" name="Content Center Left">
            <a:extLst>
              <a:ext uri="{FF2B5EF4-FFF2-40B4-BE49-F238E27FC236}">
                <a16:creationId xmlns:a16="http://schemas.microsoft.com/office/drawing/2014/main" id="{7F5B85B9-BABC-44F6-B2AE-99F02670D702}"/>
              </a:ext>
            </a:extLst>
          </p:cNvPr>
          <p:cNvSpPr>
            <a:spLocks noGrp="1"/>
          </p:cNvSpPr>
          <p:nvPr>
            <p:ph type="body" idx="3" hasCustomPrompt="1"/>
          </p:nvPr>
        </p:nvSpPr>
        <p:spPr>
          <a:xfrm>
            <a:off x="3264408" y="1563624"/>
            <a:ext cx="2788920" cy="4882896"/>
          </a:xfrm>
        </p:spPr>
        <p:txBody>
          <a:bodyPr>
            <a:noAutofit/>
          </a:bodyPr>
          <a:lstStyle>
            <a:lvl1pPr>
              <a:lnSpc>
                <a:spcPct val="100000"/>
              </a:lnSpc>
              <a:spcAft>
                <a:spcPts val="600"/>
              </a:spcAft>
              <a:defRPr sz="2400">
                <a:solidFill>
                  <a:srgbClr val="232F3E"/>
                </a:solidFill>
              </a:defRPr>
            </a:lvl1pPr>
            <a:lvl2pPr marL="457200" indent="-228600">
              <a:lnSpc>
                <a:spcPct val="100000"/>
              </a:lnSpc>
              <a:spcAft>
                <a:spcPts val="600"/>
              </a:spcAft>
              <a:defRPr sz="2000">
                <a:solidFill>
                  <a:srgbClr val="232F3E"/>
                </a:solidFill>
              </a:defRPr>
            </a:lvl2pPr>
            <a:lvl3pPr marL="684213" indent="-228600">
              <a:lnSpc>
                <a:spcPct val="100000"/>
              </a:lnSpc>
              <a:spcAft>
                <a:spcPts val="600"/>
              </a:spcAft>
              <a:defRPr sz="1800">
                <a:solidFill>
                  <a:srgbClr val="232F3E"/>
                </a:solidFill>
              </a:defRPr>
            </a:lvl3pPr>
            <a:lvl4pPr marL="914400" indent="-228600">
              <a:lnSpc>
                <a:spcPct val="100000"/>
              </a:lnSpc>
              <a:spcAft>
                <a:spcPts val="600"/>
              </a:spcAft>
              <a:defRPr sz="1600">
                <a:solidFill>
                  <a:srgbClr val="232F3E"/>
                </a:solidFill>
              </a:defRPr>
            </a:lvl4pPr>
            <a:lvl5pPr marL="1144588" indent="-228600">
              <a:lnSpc>
                <a:spcPct val="100000"/>
              </a:lnSpc>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4" name="Content Header Center Right">
            <a:extLst>
              <a:ext uri="{FF2B5EF4-FFF2-40B4-BE49-F238E27FC236}">
                <a16:creationId xmlns:a16="http://schemas.microsoft.com/office/drawing/2014/main" id="{B3EBECE3-35F9-4AF4-A8A7-FD546C7C32D6}"/>
              </a:ext>
            </a:extLst>
          </p:cNvPr>
          <p:cNvSpPr>
            <a:spLocks noGrp="1"/>
          </p:cNvSpPr>
          <p:nvPr>
            <p:ph type="body" idx="14" hasCustomPrompt="1"/>
          </p:nvPr>
        </p:nvSpPr>
        <p:spPr>
          <a:xfrm>
            <a:off x="6163056" y="1051560"/>
            <a:ext cx="2788920" cy="440329"/>
          </a:xfrm>
          <a:noFill/>
          <a:ln>
            <a:noFill/>
          </a:ln>
        </p:spPr>
        <p:txBody>
          <a:bodyPr lIns="91440" anchor="ctr">
            <a:noAutofit/>
          </a:bodyPr>
          <a:lstStyle>
            <a:lvl1pPr marL="0"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4" name="Content Center Right">
            <a:extLst>
              <a:ext uri="{FF2B5EF4-FFF2-40B4-BE49-F238E27FC236}">
                <a16:creationId xmlns:a16="http://schemas.microsoft.com/office/drawing/2014/main" id="{92466994-EA21-45EA-9DC6-3C179254B3A8}"/>
              </a:ext>
            </a:extLst>
          </p:cNvPr>
          <p:cNvSpPr>
            <a:spLocks noGrp="1"/>
          </p:cNvSpPr>
          <p:nvPr>
            <p:ph type="body" idx="4" hasCustomPrompt="1"/>
          </p:nvPr>
        </p:nvSpPr>
        <p:spPr>
          <a:xfrm>
            <a:off x="6163056" y="1563624"/>
            <a:ext cx="2788920" cy="4882896"/>
          </a:xfrm>
        </p:spPr>
        <p:txBody>
          <a:bodyPr>
            <a:noAutofit/>
          </a:bodyPr>
          <a:lstStyle>
            <a:lvl1pPr>
              <a:lnSpc>
                <a:spcPct val="100000"/>
              </a:lnSpc>
              <a:spcAft>
                <a:spcPts val="600"/>
              </a:spcAft>
              <a:defRPr sz="2400">
                <a:solidFill>
                  <a:srgbClr val="232F3E"/>
                </a:solidFill>
              </a:defRPr>
            </a:lvl1pPr>
            <a:lvl2pPr marL="457200" indent="-228600">
              <a:lnSpc>
                <a:spcPct val="100000"/>
              </a:lnSpc>
              <a:spcAft>
                <a:spcPts val="600"/>
              </a:spcAft>
              <a:defRPr sz="2000">
                <a:solidFill>
                  <a:srgbClr val="232F3E"/>
                </a:solidFill>
              </a:defRPr>
            </a:lvl2pPr>
            <a:lvl3pPr marL="684213" indent="-228600">
              <a:lnSpc>
                <a:spcPct val="100000"/>
              </a:lnSpc>
              <a:spcAft>
                <a:spcPts val="600"/>
              </a:spcAft>
              <a:defRPr sz="1800">
                <a:solidFill>
                  <a:srgbClr val="232F3E"/>
                </a:solidFill>
              </a:defRPr>
            </a:lvl3pPr>
            <a:lvl4pPr marL="914400" indent="-228600">
              <a:lnSpc>
                <a:spcPct val="100000"/>
              </a:lnSpc>
              <a:spcAft>
                <a:spcPts val="600"/>
              </a:spcAft>
              <a:defRPr sz="1600">
                <a:solidFill>
                  <a:srgbClr val="232F3E"/>
                </a:solidFill>
              </a:defRPr>
            </a:lvl4pPr>
            <a:lvl5pPr marL="1144588" indent="-228600">
              <a:lnSpc>
                <a:spcPct val="100000"/>
              </a:lnSpc>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5" name="Content Header Right">
            <a:extLst>
              <a:ext uri="{FF2B5EF4-FFF2-40B4-BE49-F238E27FC236}">
                <a16:creationId xmlns:a16="http://schemas.microsoft.com/office/drawing/2014/main" id="{ED932AC6-C3A8-487A-A17E-48D0C368204C}"/>
              </a:ext>
            </a:extLst>
          </p:cNvPr>
          <p:cNvSpPr>
            <a:spLocks noGrp="1"/>
          </p:cNvSpPr>
          <p:nvPr>
            <p:ph type="body" idx="15" hasCustomPrompt="1"/>
          </p:nvPr>
        </p:nvSpPr>
        <p:spPr>
          <a:xfrm>
            <a:off x="9061704" y="1051560"/>
            <a:ext cx="2788920" cy="440329"/>
          </a:xfrm>
          <a:noFill/>
          <a:ln>
            <a:noFill/>
          </a:ln>
        </p:spPr>
        <p:txBody>
          <a:bodyPr lIns="91440" anchor="ctr">
            <a:noAutofit/>
          </a:bodyPr>
          <a:lstStyle>
            <a:lvl1pPr marL="0"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5" name="Content Right">
            <a:extLst>
              <a:ext uri="{FF2B5EF4-FFF2-40B4-BE49-F238E27FC236}">
                <a16:creationId xmlns:a16="http://schemas.microsoft.com/office/drawing/2014/main" id="{7CF59EA0-9039-4A19-8197-DA073A0DB52B}"/>
              </a:ext>
            </a:extLst>
          </p:cNvPr>
          <p:cNvSpPr>
            <a:spLocks noGrp="1"/>
          </p:cNvSpPr>
          <p:nvPr>
            <p:ph type="body" idx="5" hasCustomPrompt="1"/>
          </p:nvPr>
        </p:nvSpPr>
        <p:spPr>
          <a:xfrm>
            <a:off x="9061704" y="1563624"/>
            <a:ext cx="2788920" cy="4882896"/>
          </a:xfrm>
        </p:spPr>
        <p:txBody>
          <a:bodyPr>
            <a:noAutofit/>
          </a:bodyPr>
          <a:lstStyle>
            <a:lvl1pPr>
              <a:lnSpc>
                <a:spcPct val="100000"/>
              </a:lnSpc>
              <a:spcAft>
                <a:spcPts val="600"/>
              </a:spcAft>
              <a:defRPr sz="2400">
                <a:solidFill>
                  <a:srgbClr val="232F3E"/>
                </a:solidFill>
              </a:defRPr>
            </a:lvl1pPr>
            <a:lvl2pPr marL="457200" indent="-228600">
              <a:lnSpc>
                <a:spcPct val="100000"/>
              </a:lnSpc>
              <a:spcAft>
                <a:spcPts val="600"/>
              </a:spcAft>
              <a:defRPr sz="2000">
                <a:solidFill>
                  <a:srgbClr val="232F3E"/>
                </a:solidFill>
              </a:defRPr>
            </a:lvl2pPr>
            <a:lvl3pPr marL="684213" indent="-228600">
              <a:lnSpc>
                <a:spcPct val="100000"/>
              </a:lnSpc>
              <a:spcAft>
                <a:spcPts val="600"/>
              </a:spcAft>
              <a:defRPr sz="1800">
                <a:solidFill>
                  <a:srgbClr val="232F3E"/>
                </a:solidFill>
              </a:defRPr>
            </a:lvl3pPr>
            <a:lvl4pPr marL="914400" indent="-228600">
              <a:lnSpc>
                <a:spcPct val="100000"/>
              </a:lnSpc>
              <a:spcAft>
                <a:spcPts val="600"/>
              </a:spcAft>
              <a:defRPr sz="1600">
                <a:solidFill>
                  <a:srgbClr val="232F3E"/>
                </a:solidFill>
              </a:defRPr>
            </a:lvl4pPr>
            <a:lvl5pPr marL="1144588" indent="-228600">
              <a:lnSpc>
                <a:spcPct val="100000"/>
              </a:lnSpc>
              <a:spcAft>
                <a:spcPts val="60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305012958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Title, Header, 4 Lg Pics, and 4 Text Columns">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15C95989-61CE-4D1A-B9CC-1BD6446598E4}"/>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7"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header, 4 large pictures, and 4 labels</a:t>
            </a:r>
          </a:p>
        </p:txBody>
      </p:sp>
      <p:pic>
        <p:nvPicPr>
          <p:cNvPr id="99" name="Divider">
            <a:extLst>
              <a:ext uri="{FF2B5EF4-FFF2-40B4-BE49-F238E27FC236}">
                <a16:creationId xmlns:a16="http://schemas.microsoft.com/office/drawing/2014/main" id="{59FB098F-E843-4BDC-8C23-7C327B2DE964}"/>
              </a:ext>
              <a:ext uri="{C183D7F6-B498-43B3-948B-1728B52AA6E4}">
                <adec:decorative xmlns:adec="http://schemas.microsoft.com/office/drawing/2017/decorative" val="1"/>
              </a:ext>
            </a:extLst>
          </p:cNvPr>
          <p:cNvPicPr preferRelativeResize="0">
            <a:picLocks/>
          </p:cNvPicPr>
          <p:nvPr/>
        </p:nvPicPr>
        <p:blipFill rotWithShape="1">
          <a:blip r:embed="rId3">
            <a:extLst>
              <a:ext uri="{28A0092B-C50C-407E-A947-70E740481C1C}">
                <a14:useLocalDpi xmlns:a14="http://schemas.microsoft.com/office/drawing/2010/main" val="0"/>
              </a:ext>
            </a:extLst>
          </a:blip>
          <a:srcRect t="70015" r="1112" b="19988"/>
          <a:stretch/>
        </p:blipFill>
        <p:spPr>
          <a:xfrm>
            <a:off x="365760" y="1037751"/>
            <a:ext cx="11466576" cy="45719"/>
          </a:xfrm>
          <a:prstGeom prst="rect">
            <a:avLst/>
          </a:prstGeom>
        </p:spPr>
      </p:pic>
      <p:sp>
        <p:nvSpPr>
          <p:cNvPr id="2" name="Content Top">
            <a:extLst>
              <a:ext uri="{FF2B5EF4-FFF2-40B4-BE49-F238E27FC236}">
                <a16:creationId xmlns:a16="http://schemas.microsoft.com/office/drawing/2014/main" id="{CEBB69C5-28A4-4F99-A9FE-572F9D53CF4E}"/>
              </a:ext>
            </a:extLst>
          </p:cNvPr>
          <p:cNvSpPr>
            <a:spLocks noGrp="1"/>
          </p:cNvSpPr>
          <p:nvPr>
            <p:ph type="body" idx="2" hasCustomPrompt="1"/>
          </p:nvPr>
        </p:nvSpPr>
        <p:spPr>
          <a:xfrm>
            <a:off x="365760" y="1046879"/>
            <a:ext cx="11466576" cy="1099688"/>
          </a:xfrm>
          <a:noFill/>
          <a:ln>
            <a:noFill/>
          </a:ln>
        </p:spPr>
        <p:txBody>
          <a:bodyPr lIns="91440" anchor="ctr">
            <a:normAutofit/>
          </a:bodyPr>
          <a:lstStyle>
            <a:lvl1pPr marL="0" indent="0">
              <a:lnSpc>
                <a:spcPct val="100000"/>
              </a:lnSpc>
              <a:spcBef>
                <a:spcPts val="0"/>
              </a:spcBef>
              <a:spcAft>
                <a:spcPts val="0"/>
              </a:spcAft>
              <a:buNone/>
              <a:defRPr sz="2800" b="0">
                <a:solidFill>
                  <a:srgbClr val="232F3E"/>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22"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type="pic" idx="22" hasCustomPrompt="1"/>
          </p:nvPr>
        </p:nvSpPr>
        <p:spPr>
          <a:xfrm>
            <a:off x="638603" y="2269331"/>
            <a:ext cx="2286000" cy="2286000"/>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3" name="Content Left">
            <a:extLst>
              <a:ext uri="{FF2B5EF4-FFF2-40B4-BE49-F238E27FC236}">
                <a16:creationId xmlns:a16="http://schemas.microsoft.com/office/drawing/2014/main" id="{5ACBD598-6775-4223-B2AB-B169A112E3FF}"/>
              </a:ext>
            </a:extLst>
          </p:cNvPr>
          <p:cNvSpPr>
            <a:spLocks noGrp="1"/>
          </p:cNvSpPr>
          <p:nvPr>
            <p:ph type="body" idx="3" hasCustomPrompt="1"/>
          </p:nvPr>
        </p:nvSpPr>
        <p:spPr>
          <a:xfrm>
            <a:off x="365760" y="4638120"/>
            <a:ext cx="2788920" cy="1808400"/>
          </a:xfrm>
        </p:spPr>
        <p:txBody>
          <a:bodyPr lIns="91440">
            <a:noAutofit/>
          </a:bodyPr>
          <a:lstStyle>
            <a:lvl1pPr marL="0" indent="0" algn="ctr">
              <a:lnSpc>
                <a:spcPct val="100000"/>
              </a:lnSpc>
              <a:spcAft>
                <a:spcPts val="0"/>
              </a:spcAft>
              <a:buNone/>
              <a:defRPr sz="2000">
                <a:solidFill>
                  <a:srgbClr val="232F3E"/>
                </a:solidFill>
                <a:latin typeface="+mn-lt"/>
              </a:defRPr>
            </a:lvl1pPr>
          </a:lstStyle>
          <a:p>
            <a:pPr lvl="0"/>
            <a:r>
              <a:rPr lang="en-US" dirty="0"/>
              <a:t>Enter text</a:t>
            </a:r>
          </a:p>
        </p:txBody>
      </p:sp>
      <p:sp>
        <p:nvSpPr>
          <p:cNvPr id="23" name="Picture Center Left">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type="pic" idx="23" hasCustomPrompt="1"/>
          </p:nvPr>
        </p:nvSpPr>
        <p:spPr>
          <a:xfrm>
            <a:off x="3537251" y="2269331"/>
            <a:ext cx="2286000" cy="2286000"/>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4" name="Content Center Left">
            <a:extLst>
              <a:ext uri="{FF2B5EF4-FFF2-40B4-BE49-F238E27FC236}">
                <a16:creationId xmlns:a16="http://schemas.microsoft.com/office/drawing/2014/main" id="{7F5B85B9-BABC-44F6-B2AE-99F02670D702}"/>
              </a:ext>
            </a:extLst>
          </p:cNvPr>
          <p:cNvSpPr>
            <a:spLocks noGrp="1"/>
          </p:cNvSpPr>
          <p:nvPr>
            <p:ph type="body" idx="4" hasCustomPrompt="1"/>
          </p:nvPr>
        </p:nvSpPr>
        <p:spPr>
          <a:xfrm>
            <a:off x="3264408" y="4638120"/>
            <a:ext cx="2788920" cy="1808400"/>
          </a:xfrm>
        </p:spPr>
        <p:txBody>
          <a:bodyPr lIns="91440">
            <a:noAutofit/>
          </a:bodyPr>
          <a:lstStyle>
            <a:lvl1pPr marL="0" indent="0" algn="ctr">
              <a:lnSpc>
                <a:spcPct val="100000"/>
              </a:lnSpc>
              <a:spcAft>
                <a:spcPts val="0"/>
              </a:spcAft>
              <a:buNone/>
              <a:defRPr sz="2000">
                <a:solidFill>
                  <a:srgbClr val="232F3E"/>
                </a:solidFill>
                <a:latin typeface="+mn-lt"/>
              </a:defRPr>
            </a:lvl1pPr>
          </a:lstStyle>
          <a:p>
            <a:pPr lvl="0"/>
            <a:r>
              <a:rPr lang="en-US" dirty="0"/>
              <a:t>Enter text</a:t>
            </a:r>
          </a:p>
        </p:txBody>
      </p:sp>
      <p:sp>
        <p:nvSpPr>
          <p:cNvPr id="24" name="Picture Center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type="pic" idx="24" hasCustomPrompt="1"/>
          </p:nvPr>
        </p:nvSpPr>
        <p:spPr>
          <a:xfrm>
            <a:off x="6435899" y="2269331"/>
            <a:ext cx="2286000" cy="2286000"/>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5" name="Content Center Right">
            <a:extLst>
              <a:ext uri="{FF2B5EF4-FFF2-40B4-BE49-F238E27FC236}">
                <a16:creationId xmlns:a16="http://schemas.microsoft.com/office/drawing/2014/main" id="{FD28CF85-103D-4AC7-BF7A-D32715F9433A}"/>
              </a:ext>
            </a:extLst>
          </p:cNvPr>
          <p:cNvSpPr>
            <a:spLocks noGrp="1"/>
          </p:cNvSpPr>
          <p:nvPr>
            <p:ph type="body" idx="5" hasCustomPrompt="1"/>
          </p:nvPr>
        </p:nvSpPr>
        <p:spPr>
          <a:xfrm>
            <a:off x="6163056" y="4638120"/>
            <a:ext cx="2788920" cy="1808400"/>
          </a:xfrm>
        </p:spPr>
        <p:txBody>
          <a:bodyPr lIns="91440">
            <a:noAutofit/>
          </a:bodyPr>
          <a:lstStyle>
            <a:lvl1pPr marL="0" indent="0" algn="ctr">
              <a:lnSpc>
                <a:spcPct val="100000"/>
              </a:lnSpc>
              <a:spcAft>
                <a:spcPts val="0"/>
              </a:spcAft>
              <a:buNone/>
              <a:defRPr sz="2000">
                <a:solidFill>
                  <a:srgbClr val="232F3E"/>
                </a:solidFill>
                <a:latin typeface="+mn-lt"/>
              </a:defRPr>
            </a:lvl1pPr>
          </a:lstStyle>
          <a:p>
            <a:pPr lvl="0"/>
            <a:r>
              <a:rPr lang="en-US" dirty="0"/>
              <a:t>Enter text</a:t>
            </a:r>
          </a:p>
        </p:txBody>
      </p:sp>
      <p:sp>
        <p:nvSpPr>
          <p:cNvPr id="25" name="Picture Right">
            <a:extLst>
              <a:ext uri="{FF2B5EF4-FFF2-40B4-BE49-F238E27FC236}">
                <a16:creationId xmlns:a16="http://schemas.microsoft.com/office/drawing/2014/main" id="{3225055C-7E4D-4C57-84DA-4F32CFEE666E}"/>
              </a:ext>
              <a:ext uri="{C183D7F6-B498-43B3-948B-1728B52AA6E4}">
                <adec:decorative xmlns:adec="http://schemas.microsoft.com/office/drawing/2017/decorative" val="1"/>
              </a:ext>
            </a:extLst>
          </p:cNvPr>
          <p:cNvSpPr>
            <a:spLocks noGrp="1"/>
          </p:cNvSpPr>
          <p:nvPr>
            <p:ph type="pic" idx="25" hasCustomPrompt="1"/>
          </p:nvPr>
        </p:nvSpPr>
        <p:spPr>
          <a:xfrm>
            <a:off x="9334547" y="2269331"/>
            <a:ext cx="2286000" cy="2286000"/>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6" name="Content Right">
            <a:extLst>
              <a:ext uri="{FF2B5EF4-FFF2-40B4-BE49-F238E27FC236}">
                <a16:creationId xmlns:a16="http://schemas.microsoft.com/office/drawing/2014/main" id="{528A167E-DBEB-4BD8-B32A-B1DBF78AA248}"/>
              </a:ext>
            </a:extLst>
          </p:cNvPr>
          <p:cNvSpPr>
            <a:spLocks noGrp="1"/>
          </p:cNvSpPr>
          <p:nvPr>
            <p:ph type="body" idx="6" hasCustomPrompt="1"/>
          </p:nvPr>
        </p:nvSpPr>
        <p:spPr>
          <a:xfrm>
            <a:off x="9043416" y="4638120"/>
            <a:ext cx="2788920" cy="1808400"/>
          </a:xfrm>
        </p:spPr>
        <p:txBody>
          <a:bodyPr lIns="91440">
            <a:noAutofit/>
          </a:bodyPr>
          <a:lstStyle>
            <a:lvl1pPr marL="0" indent="0" algn="ctr">
              <a:lnSpc>
                <a:spcPct val="100000"/>
              </a:lnSpc>
              <a:spcAft>
                <a:spcPts val="0"/>
              </a:spcAft>
              <a:buNone/>
              <a:defRPr sz="2000">
                <a:solidFill>
                  <a:srgbClr val="232F3E"/>
                </a:solidFill>
                <a:latin typeface="+mn-lt"/>
              </a:defRPr>
            </a:lvl1pPr>
          </a:lstStyle>
          <a:p>
            <a:pPr lvl="0"/>
            <a:r>
              <a:rPr lang="en-US" dirty="0"/>
              <a:t>Enter text</a:t>
            </a:r>
          </a:p>
        </p:txBody>
      </p:sp>
    </p:spTree>
    <p:custDataLst>
      <p:tags r:id="rId1"/>
    </p:custDataLst>
    <p:extLst>
      <p:ext uri="{BB962C8B-B14F-4D97-AF65-F5344CB8AC3E}">
        <p14:creationId xmlns:p14="http://schemas.microsoft.com/office/powerpoint/2010/main" val="169305790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4 Lg Pics, 4 Headers, and 4 Text Columns">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0708DD83-40E9-4CDD-ADF1-464460D88C82}"/>
              </a:ext>
              <a:ext uri="{C183D7F6-B498-43B3-948B-1728B52AA6E4}">
                <adec:decorative xmlns:adec="http://schemas.microsoft.com/office/drawing/2017/decorative" val="1"/>
              </a:ext>
            </a:extLst>
          </p:cNvPr>
          <p:cNvGrpSpPr/>
          <p:nvPr/>
        </p:nvGrpSpPr>
        <p:grpSpPr>
          <a:xfrm>
            <a:off x="365759" y="1028377"/>
            <a:ext cx="11484865" cy="2877528"/>
            <a:chOff x="365759" y="1028377"/>
            <a:chExt cx="11484865" cy="2877528"/>
          </a:xfrm>
        </p:grpSpPr>
        <p:pic>
          <p:nvPicPr>
            <p:cNvPr id="96" name="Background">
              <a:extLst>
                <a:ext uri="{FF2B5EF4-FFF2-40B4-BE49-F238E27FC236}">
                  <a16:creationId xmlns:a16="http://schemas.microsoft.com/office/drawing/2014/main" id="{81AD1A9F-B900-4260-B582-AC445A80FAD0}"/>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60" y="3448705"/>
              <a:ext cx="11484864" cy="457200"/>
            </a:xfrm>
            <a:prstGeom prst="rect">
              <a:avLst/>
            </a:prstGeom>
          </p:spPr>
        </p:pic>
        <p:pic>
          <p:nvPicPr>
            <p:cNvPr id="95" name="Divider">
              <a:extLst>
                <a:ext uri="{FF2B5EF4-FFF2-40B4-BE49-F238E27FC236}">
                  <a16:creationId xmlns:a16="http://schemas.microsoft.com/office/drawing/2014/main" id="{B4D28540-5567-49EC-BB23-4B27A199DFB1}"/>
                </a:ext>
                <a:ext uri="{C183D7F6-B498-43B3-948B-1728B52AA6E4}">
                  <adec:decorative xmlns:adec="http://schemas.microsoft.com/office/drawing/2017/decorative" val="1"/>
                </a:ext>
              </a:extLst>
            </p:cNvPr>
            <p:cNvPicPr>
              <a:picLocks/>
            </p:cNvPicPr>
            <p:nvPr/>
          </p:nvPicPr>
          <p:blipFill>
            <a:blip r:embed="rId4">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grpSp>
      <p:sp>
        <p:nvSpPr>
          <p:cNvPr id="97" name="Slide Number">
            <a:extLst>
              <a:ext uri="{FF2B5EF4-FFF2-40B4-BE49-F238E27FC236}">
                <a16:creationId xmlns:a16="http://schemas.microsoft.com/office/drawing/2014/main" id="{15C95989-61CE-4D1A-B9CC-1BD6446598E4}"/>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6"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4 pictures, 4 headers, and 4 text columns</a:t>
            </a:r>
          </a:p>
        </p:txBody>
      </p:sp>
      <p:sp>
        <p:nvSpPr>
          <p:cNvPr id="22"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type="pic" idx="22" hasCustomPrompt="1"/>
          </p:nvPr>
        </p:nvSpPr>
        <p:spPr>
          <a:xfrm>
            <a:off x="617220" y="1097280"/>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2" name="Content Header Left">
            <a:extLst>
              <a:ext uri="{FF2B5EF4-FFF2-40B4-BE49-F238E27FC236}">
                <a16:creationId xmlns:a16="http://schemas.microsoft.com/office/drawing/2014/main" id="{CEBB69C5-28A4-4F99-A9FE-572F9D53CF4E}"/>
              </a:ext>
            </a:extLst>
          </p:cNvPr>
          <p:cNvSpPr>
            <a:spLocks noGrp="1"/>
          </p:cNvSpPr>
          <p:nvPr>
            <p:ph type="body" idx="12" hasCustomPrompt="1"/>
          </p:nvPr>
        </p:nvSpPr>
        <p:spPr>
          <a:xfrm>
            <a:off x="365760" y="3465576"/>
            <a:ext cx="2788920" cy="440329"/>
          </a:xfrm>
          <a:noFill/>
          <a:ln>
            <a:noFill/>
          </a:ln>
        </p:spPr>
        <p:txBody>
          <a:bodyPr lIns="91440" anchor="ctr">
            <a:noAutofit/>
          </a:bodyPr>
          <a:lstStyle>
            <a:lvl1pPr marL="0"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2" name="Content Left">
            <a:extLst>
              <a:ext uri="{FF2B5EF4-FFF2-40B4-BE49-F238E27FC236}">
                <a16:creationId xmlns:a16="http://schemas.microsoft.com/office/drawing/2014/main" id="{5ACBD598-6775-4223-B2AB-B169A112E3FF}"/>
              </a:ext>
            </a:extLst>
          </p:cNvPr>
          <p:cNvSpPr>
            <a:spLocks noGrp="1"/>
          </p:cNvSpPr>
          <p:nvPr>
            <p:ph type="body" idx="2" hasCustomPrompt="1"/>
          </p:nvPr>
        </p:nvSpPr>
        <p:spPr>
          <a:xfrm>
            <a:off x="365760" y="3915505"/>
            <a:ext cx="2788920" cy="2519238"/>
          </a:xfrm>
        </p:spPr>
        <p:txBody>
          <a:bodyPr lIns="91440">
            <a:noAutofit/>
          </a:bodyPr>
          <a:lstStyle>
            <a:lvl1pPr marL="182880" indent="-182880">
              <a:lnSpc>
                <a:spcPct val="100000"/>
              </a:lnSpc>
              <a:spcAft>
                <a:spcPts val="600"/>
              </a:spcAft>
              <a:buFont typeface="Arial" panose="020B0604020202020204" pitchFamily="34" charset="0"/>
              <a:buChar char="•"/>
              <a:defRPr sz="2000">
                <a:solidFill>
                  <a:srgbClr val="232F3E"/>
                </a:solidFill>
              </a:defRPr>
            </a:lvl1pPr>
            <a:lvl2pPr marL="365760" indent="-182880">
              <a:lnSpc>
                <a:spcPct val="100000"/>
              </a:lnSpc>
              <a:spcAft>
                <a:spcPts val="600"/>
              </a:spcAft>
              <a:defRPr sz="1800">
                <a:solidFill>
                  <a:srgbClr val="232F3E"/>
                </a:solidFill>
              </a:defRPr>
            </a:lvl2pPr>
            <a:lvl3pPr marL="548640" indent="-182880">
              <a:lnSpc>
                <a:spcPct val="100000"/>
              </a:lnSpc>
              <a:spcAft>
                <a:spcPts val="600"/>
              </a:spcAft>
              <a:defRPr sz="1600">
                <a:solidFill>
                  <a:srgbClr val="232F3E"/>
                </a:solidFill>
              </a:defRPr>
            </a:lvl3pPr>
            <a:lvl4pPr>
              <a:defRPr/>
            </a:lvl4pPr>
            <a:lvl5pPr>
              <a:defRPr/>
            </a:lvl5pPr>
          </a:lstStyle>
          <a:p>
            <a:pPr lvl="0"/>
            <a:r>
              <a:rPr lang="en-US" dirty="0"/>
              <a:t>Add content text</a:t>
            </a:r>
          </a:p>
          <a:p>
            <a:pPr lvl="1"/>
            <a:r>
              <a:rPr lang="en-US" dirty="0"/>
              <a:t>Second level</a:t>
            </a:r>
          </a:p>
          <a:p>
            <a:pPr lvl="2"/>
            <a:r>
              <a:rPr lang="en-US" dirty="0"/>
              <a:t>Third level</a:t>
            </a:r>
          </a:p>
        </p:txBody>
      </p:sp>
      <p:sp>
        <p:nvSpPr>
          <p:cNvPr id="23" name="Picture Center Left">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type="pic" idx="23" hasCustomPrompt="1"/>
          </p:nvPr>
        </p:nvSpPr>
        <p:spPr>
          <a:xfrm>
            <a:off x="3512820" y="1097280"/>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3" name="Content Header Center Left">
            <a:extLst>
              <a:ext uri="{FF2B5EF4-FFF2-40B4-BE49-F238E27FC236}">
                <a16:creationId xmlns:a16="http://schemas.microsoft.com/office/drawing/2014/main" id="{04C41CFA-9BF9-474A-89A9-E22790A538E2}"/>
              </a:ext>
            </a:extLst>
          </p:cNvPr>
          <p:cNvSpPr>
            <a:spLocks noGrp="1"/>
          </p:cNvSpPr>
          <p:nvPr>
            <p:ph type="body" idx="13" hasCustomPrompt="1"/>
          </p:nvPr>
        </p:nvSpPr>
        <p:spPr>
          <a:xfrm>
            <a:off x="3261360" y="3465576"/>
            <a:ext cx="2788920" cy="440329"/>
          </a:xfrm>
          <a:noFill/>
          <a:ln>
            <a:noFill/>
          </a:ln>
        </p:spPr>
        <p:txBody>
          <a:bodyPr lIns="91440" anchor="ctr">
            <a:noAutofit/>
          </a:bodyPr>
          <a:lstStyle>
            <a:lvl1pPr marL="0"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3" name="Content Left Center">
            <a:extLst>
              <a:ext uri="{FF2B5EF4-FFF2-40B4-BE49-F238E27FC236}">
                <a16:creationId xmlns:a16="http://schemas.microsoft.com/office/drawing/2014/main" id="{8F2CF915-F007-4E72-A31F-37CC3AA65001}"/>
              </a:ext>
            </a:extLst>
          </p:cNvPr>
          <p:cNvSpPr>
            <a:spLocks noGrp="1"/>
          </p:cNvSpPr>
          <p:nvPr>
            <p:ph type="body" idx="3" hasCustomPrompt="1"/>
          </p:nvPr>
        </p:nvSpPr>
        <p:spPr>
          <a:xfrm>
            <a:off x="3261360" y="3915505"/>
            <a:ext cx="2788920" cy="2519238"/>
          </a:xfrm>
        </p:spPr>
        <p:txBody>
          <a:bodyPr lIns="91440">
            <a:noAutofit/>
          </a:bodyPr>
          <a:lstStyle>
            <a:lvl1pPr marL="182880" indent="-182880">
              <a:lnSpc>
                <a:spcPct val="100000"/>
              </a:lnSpc>
              <a:spcAft>
                <a:spcPts val="600"/>
              </a:spcAft>
              <a:buFont typeface="Arial" panose="020B0604020202020204" pitchFamily="34" charset="0"/>
              <a:buChar char="•"/>
              <a:defRPr sz="2000">
                <a:solidFill>
                  <a:srgbClr val="232F3E"/>
                </a:solidFill>
              </a:defRPr>
            </a:lvl1pPr>
            <a:lvl2pPr marL="365760" indent="-182880">
              <a:lnSpc>
                <a:spcPct val="100000"/>
              </a:lnSpc>
              <a:spcAft>
                <a:spcPts val="600"/>
              </a:spcAft>
              <a:defRPr sz="1800">
                <a:solidFill>
                  <a:srgbClr val="232F3E"/>
                </a:solidFill>
              </a:defRPr>
            </a:lvl2pPr>
            <a:lvl3pPr marL="548640" indent="-182880">
              <a:lnSpc>
                <a:spcPct val="100000"/>
              </a:lnSpc>
              <a:spcAft>
                <a:spcPts val="600"/>
              </a:spcAft>
              <a:defRPr sz="1600">
                <a:solidFill>
                  <a:srgbClr val="232F3E"/>
                </a:solidFill>
              </a:defRPr>
            </a:lvl3pPr>
            <a:lvl4pPr>
              <a:defRPr/>
            </a:lvl4pPr>
            <a:lvl5pPr>
              <a:defRPr/>
            </a:lvl5pPr>
          </a:lstStyle>
          <a:p>
            <a:pPr lvl="0"/>
            <a:r>
              <a:rPr lang="en-US" dirty="0"/>
              <a:t>Add content text</a:t>
            </a:r>
          </a:p>
          <a:p>
            <a:pPr lvl="1"/>
            <a:r>
              <a:rPr lang="en-US" dirty="0"/>
              <a:t>Second level</a:t>
            </a:r>
          </a:p>
          <a:p>
            <a:pPr lvl="2"/>
            <a:r>
              <a:rPr lang="en-US" dirty="0"/>
              <a:t>Third level</a:t>
            </a:r>
          </a:p>
        </p:txBody>
      </p:sp>
      <p:sp>
        <p:nvSpPr>
          <p:cNvPr id="24" name="Picture Center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type="pic" idx="24" hasCustomPrompt="1"/>
          </p:nvPr>
        </p:nvSpPr>
        <p:spPr>
          <a:xfrm>
            <a:off x="6414516" y="1097280"/>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4" name="Content Header Center Right">
            <a:extLst>
              <a:ext uri="{FF2B5EF4-FFF2-40B4-BE49-F238E27FC236}">
                <a16:creationId xmlns:a16="http://schemas.microsoft.com/office/drawing/2014/main" id="{CF01F87A-DBEF-4657-8500-6A751FF3BC24}"/>
              </a:ext>
            </a:extLst>
          </p:cNvPr>
          <p:cNvSpPr>
            <a:spLocks noGrp="1"/>
          </p:cNvSpPr>
          <p:nvPr>
            <p:ph type="body" idx="14" hasCustomPrompt="1"/>
          </p:nvPr>
        </p:nvSpPr>
        <p:spPr>
          <a:xfrm>
            <a:off x="6163057" y="3465576"/>
            <a:ext cx="2788920" cy="440329"/>
          </a:xfrm>
          <a:noFill/>
          <a:ln>
            <a:noFill/>
          </a:ln>
        </p:spPr>
        <p:txBody>
          <a:bodyPr lIns="91440" anchor="ctr">
            <a:noAutofit/>
          </a:bodyPr>
          <a:lstStyle>
            <a:lvl1pPr marL="0"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4" name="Content Center Right">
            <a:extLst>
              <a:ext uri="{FF2B5EF4-FFF2-40B4-BE49-F238E27FC236}">
                <a16:creationId xmlns:a16="http://schemas.microsoft.com/office/drawing/2014/main" id="{6C78D37F-DE17-4FBA-A995-39FC21020DD5}"/>
              </a:ext>
            </a:extLst>
          </p:cNvPr>
          <p:cNvSpPr>
            <a:spLocks noGrp="1"/>
          </p:cNvSpPr>
          <p:nvPr>
            <p:ph type="body" idx="4" hasCustomPrompt="1"/>
          </p:nvPr>
        </p:nvSpPr>
        <p:spPr>
          <a:xfrm>
            <a:off x="6163057" y="3915505"/>
            <a:ext cx="2788920" cy="2519238"/>
          </a:xfrm>
        </p:spPr>
        <p:txBody>
          <a:bodyPr lIns="91440">
            <a:noAutofit/>
          </a:bodyPr>
          <a:lstStyle>
            <a:lvl1pPr marL="182880" indent="-182880">
              <a:lnSpc>
                <a:spcPct val="100000"/>
              </a:lnSpc>
              <a:spcAft>
                <a:spcPts val="600"/>
              </a:spcAft>
              <a:buFont typeface="Arial" panose="020B0604020202020204" pitchFamily="34" charset="0"/>
              <a:buChar char="•"/>
              <a:defRPr sz="2000">
                <a:solidFill>
                  <a:srgbClr val="232F3E"/>
                </a:solidFill>
              </a:defRPr>
            </a:lvl1pPr>
            <a:lvl2pPr marL="365760" indent="-182880">
              <a:lnSpc>
                <a:spcPct val="100000"/>
              </a:lnSpc>
              <a:spcAft>
                <a:spcPts val="600"/>
              </a:spcAft>
              <a:defRPr sz="1800">
                <a:solidFill>
                  <a:srgbClr val="232F3E"/>
                </a:solidFill>
              </a:defRPr>
            </a:lvl2pPr>
            <a:lvl3pPr marL="548640" indent="-182880">
              <a:lnSpc>
                <a:spcPct val="100000"/>
              </a:lnSpc>
              <a:spcAft>
                <a:spcPts val="600"/>
              </a:spcAft>
              <a:defRPr sz="1600">
                <a:solidFill>
                  <a:srgbClr val="232F3E"/>
                </a:solidFill>
              </a:defRPr>
            </a:lvl3pPr>
            <a:lvl4pPr>
              <a:defRPr/>
            </a:lvl4pPr>
            <a:lvl5pPr>
              <a:defRPr/>
            </a:lvl5pPr>
          </a:lstStyle>
          <a:p>
            <a:pPr lvl="0"/>
            <a:r>
              <a:rPr lang="en-US" dirty="0"/>
              <a:t>Add content text</a:t>
            </a:r>
          </a:p>
          <a:p>
            <a:pPr lvl="1"/>
            <a:r>
              <a:rPr lang="en-US" dirty="0"/>
              <a:t>Second level</a:t>
            </a:r>
          </a:p>
          <a:p>
            <a:pPr lvl="2"/>
            <a:r>
              <a:rPr lang="en-US" dirty="0"/>
              <a:t>Third level</a:t>
            </a:r>
          </a:p>
        </p:txBody>
      </p:sp>
      <p:sp>
        <p:nvSpPr>
          <p:cNvPr id="25" name="Picture Right">
            <a:extLst>
              <a:ext uri="{FF2B5EF4-FFF2-40B4-BE49-F238E27FC236}">
                <a16:creationId xmlns:a16="http://schemas.microsoft.com/office/drawing/2014/main" id="{3225055C-7E4D-4C57-84DA-4F32CFEE666E}"/>
              </a:ext>
              <a:ext uri="{C183D7F6-B498-43B3-948B-1728B52AA6E4}">
                <adec:decorative xmlns:adec="http://schemas.microsoft.com/office/drawing/2017/decorative" val="1"/>
              </a:ext>
            </a:extLst>
          </p:cNvPr>
          <p:cNvSpPr>
            <a:spLocks noGrp="1"/>
          </p:cNvSpPr>
          <p:nvPr>
            <p:ph type="pic" idx="25" hasCustomPrompt="1"/>
          </p:nvPr>
        </p:nvSpPr>
        <p:spPr>
          <a:xfrm>
            <a:off x="9294876" y="1097280"/>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5" name="Content Header Right">
            <a:extLst>
              <a:ext uri="{FF2B5EF4-FFF2-40B4-BE49-F238E27FC236}">
                <a16:creationId xmlns:a16="http://schemas.microsoft.com/office/drawing/2014/main" id="{B17A76EF-1D7E-4BB9-BAFA-8EAA0807E356}"/>
              </a:ext>
            </a:extLst>
          </p:cNvPr>
          <p:cNvSpPr>
            <a:spLocks noGrp="1"/>
          </p:cNvSpPr>
          <p:nvPr>
            <p:ph type="subTitle" idx="15" hasCustomPrompt="1"/>
          </p:nvPr>
        </p:nvSpPr>
        <p:spPr>
          <a:xfrm>
            <a:off x="9043416" y="3465576"/>
            <a:ext cx="2788920" cy="440329"/>
          </a:xfrm>
          <a:noFill/>
          <a:ln>
            <a:noFill/>
          </a:ln>
        </p:spPr>
        <p:txBody>
          <a:bodyPr lIns="91440" anchor="ctr">
            <a:noAutofit/>
          </a:bodyPr>
          <a:lstStyle>
            <a:lvl1pPr marL="0"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5" name="Content Right">
            <a:extLst>
              <a:ext uri="{FF2B5EF4-FFF2-40B4-BE49-F238E27FC236}">
                <a16:creationId xmlns:a16="http://schemas.microsoft.com/office/drawing/2014/main" id="{27E7417F-ED15-4B52-BEED-6B9D37EE656E}"/>
              </a:ext>
            </a:extLst>
          </p:cNvPr>
          <p:cNvSpPr>
            <a:spLocks noGrp="1"/>
          </p:cNvSpPr>
          <p:nvPr>
            <p:ph type="body" idx="5" hasCustomPrompt="1"/>
          </p:nvPr>
        </p:nvSpPr>
        <p:spPr>
          <a:xfrm>
            <a:off x="9043416" y="3915505"/>
            <a:ext cx="2788920" cy="2519238"/>
          </a:xfrm>
        </p:spPr>
        <p:txBody>
          <a:bodyPr lIns="91440">
            <a:noAutofit/>
          </a:bodyPr>
          <a:lstStyle>
            <a:lvl1pPr marL="182880" indent="-182880">
              <a:lnSpc>
                <a:spcPct val="100000"/>
              </a:lnSpc>
              <a:spcAft>
                <a:spcPts val="600"/>
              </a:spcAft>
              <a:buFont typeface="Arial" panose="020B0604020202020204" pitchFamily="34" charset="0"/>
              <a:buChar char="•"/>
              <a:defRPr sz="2000">
                <a:solidFill>
                  <a:srgbClr val="232F3E"/>
                </a:solidFill>
              </a:defRPr>
            </a:lvl1pPr>
            <a:lvl2pPr marL="365760" indent="-182880">
              <a:lnSpc>
                <a:spcPct val="100000"/>
              </a:lnSpc>
              <a:spcAft>
                <a:spcPts val="600"/>
              </a:spcAft>
              <a:defRPr sz="1800">
                <a:solidFill>
                  <a:srgbClr val="232F3E"/>
                </a:solidFill>
              </a:defRPr>
            </a:lvl2pPr>
            <a:lvl3pPr marL="548640" indent="-182880">
              <a:lnSpc>
                <a:spcPct val="100000"/>
              </a:lnSpc>
              <a:spcAft>
                <a:spcPts val="600"/>
              </a:spcAft>
              <a:defRPr sz="1600">
                <a:solidFill>
                  <a:srgbClr val="232F3E"/>
                </a:solidFill>
              </a:defRPr>
            </a:lvl3pPr>
            <a:lvl4pPr>
              <a:defRPr/>
            </a:lvl4pPr>
            <a:lvl5pPr>
              <a:defRPr/>
            </a:lvl5pPr>
          </a:lstStyle>
          <a:p>
            <a:pPr lvl="0"/>
            <a:r>
              <a:rPr lang="en-US" dirty="0"/>
              <a:t>Add content text</a:t>
            </a:r>
          </a:p>
          <a:p>
            <a:pPr lvl="1"/>
            <a:r>
              <a:rPr lang="en-US" dirty="0"/>
              <a:t>Second level</a:t>
            </a:r>
          </a:p>
          <a:p>
            <a:pPr lvl="2"/>
            <a:r>
              <a:rPr lang="en-US" dirty="0"/>
              <a:t>Third level</a:t>
            </a:r>
          </a:p>
        </p:txBody>
      </p:sp>
    </p:spTree>
    <p:custDataLst>
      <p:tags r:id="rId1"/>
    </p:custDataLst>
    <p:extLst>
      <p:ext uri="{BB962C8B-B14F-4D97-AF65-F5344CB8AC3E}">
        <p14:creationId xmlns:p14="http://schemas.microsoft.com/office/powerpoint/2010/main" val="325526282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Title, 4 Sm Pics, 4 Headers, and 4 Text Columns">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28F246DA-91CA-4502-BC7A-2F8E9D697FB1}"/>
              </a:ext>
              <a:ext uri="{C183D7F6-B498-43B3-948B-1728B52AA6E4}">
                <adec:decorative xmlns:adec="http://schemas.microsoft.com/office/drawing/2017/decorative" val="1"/>
              </a:ext>
            </a:extLst>
          </p:cNvPr>
          <p:cNvGrpSpPr/>
          <p:nvPr/>
        </p:nvGrpSpPr>
        <p:grpSpPr>
          <a:xfrm>
            <a:off x="365759" y="1028377"/>
            <a:ext cx="11484865" cy="2347997"/>
            <a:chOff x="365759" y="1028377"/>
            <a:chExt cx="11484865" cy="2347997"/>
          </a:xfrm>
        </p:grpSpPr>
        <p:pic>
          <p:nvPicPr>
            <p:cNvPr id="96" name="Background">
              <a:extLst>
                <a:ext uri="{FF2B5EF4-FFF2-40B4-BE49-F238E27FC236}">
                  <a16:creationId xmlns:a16="http://schemas.microsoft.com/office/drawing/2014/main" id="{4AA958CB-79BC-4221-AF92-52A941BCA870}"/>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60" y="2919174"/>
              <a:ext cx="11484864" cy="457200"/>
            </a:xfrm>
            <a:prstGeom prst="rect">
              <a:avLst/>
            </a:prstGeom>
          </p:spPr>
        </p:pic>
        <p:pic>
          <p:nvPicPr>
            <p:cNvPr id="95" name="Divider">
              <a:extLst>
                <a:ext uri="{FF2B5EF4-FFF2-40B4-BE49-F238E27FC236}">
                  <a16:creationId xmlns:a16="http://schemas.microsoft.com/office/drawing/2014/main" id="{B776EBEE-87DA-49C8-A876-AA9E9DCA162E}"/>
                </a:ext>
                <a:ext uri="{C183D7F6-B498-43B3-948B-1728B52AA6E4}">
                  <adec:decorative xmlns:adec="http://schemas.microsoft.com/office/drawing/2017/decorative" val="1"/>
                </a:ext>
              </a:extLst>
            </p:cNvPr>
            <p:cNvPicPr>
              <a:picLocks/>
            </p:cNvPicPr>
            <p:nvPr/>
          </p:nvPicPr>
          <p:blipFill>
            <a:blip r:embed="rId4">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grpSp>
      <p:sp>
        <p:nvSpPr>
          <p:cNvPr id="97" name="Slide Number">
            <a:extLst>
              <a:ext uri="{FF2B5EF4-FFF2-40B4-BE49-F238E27FC236}">
                <a16:creationId xmlns:a16="http://schemas.microsoft.com/office/drawing/2014/main" id="{61D9C16A-E9FD-4A2D-A4D2-A79A6CA8EB58}"/>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6" name="Title">
            <a:extLst>
              <a:ext uri="{FF2B5EF4-FFF2-40B4-BE49-F238E27FC236}">
                <a16:creationId xmlns:a16="http://schemas.microsoft.com/office/drawing/2014/main" id="{55E25BD5-0A7A-4C0F-8C7B-5FB1E17082BE}"/>
              </a:ext>
            </a:extLst>
          </p:cNvPr>
          <p:cNvSpPr>
            <a:spLocks noGrp="1"/>
          </p:cNvSpPr>
          <p:nvPr>
            <p:ph type="title" idx="1" hasCustomPrompt="1"/>
          </p:nvPr>
        </p:nvSpPr>
        <p:spPr>
          <a:xfrm>
            <a:off x="365760" y="301752"/>
            <a:ext cx="11466576" cy="731520"/>
          </a:xfrm>
        </p:spPr>
        <p:txBody>
          <a:bodyPr/>
          <a:lstStyle>
            <a:lvl1pPr>
              <a:defRPr>
                <a:solidFill>
                  <a:srgbClr val="232F3E"/>
                </a:solidFill>
                <a:latin typeface="Amazon Ember Display Heavy"/>
              </a:defRPr>
            </a:lvl1pPr>
          </a:lstStyle>
          <a:p>
            <a:r>
              <a:rPr lang="en-US" dirty="0"/>
              <a:t>Title, 4 small pictures, 4 headers, and 4 text fields</a:t>
            </a:r>
          </a:p>
        </p:txBody>
      </p:sp>
      <p:sp>
        <p:nvSpPr>
          <p:cNvPr id="22" name="Picture left">
            <a:extLst>
              <a:ext uri="{FF2B5EF4-FFF2-40B4-BE49-F238E27FC236}">
                <a16:creationId xmlns:a16="http://schemas.microsoft.com/office/drawing/2014/main" id="{BA2767B8-F34C-4600-8F4B-21C0CDFE578E}"/>
              </a:ext>
              <a:ext uri="{C183D7F6-B498-43B3-948B-1728B52AA6E4}">
                <adec:decorative xmlns:adec="http://schemas.microsoft.com/office/drawing/2017/decorative" val="1"/>
              </a:ext>
            </a:extLst>
          </p:cNvPr>
          <p:cNvSpPr>
            <a:spLocks noGrp="1"/>
          </p:cNvSpPr>
          <p:nvPr>
            <p:ph type="pic" idx="22" hasCustomPrompt="1"/>
          </p:nvPr>
        </p:nvSpPr>
        <p:spPr>
          <a:xfrm>
            <a:off x="845820" y="1051560"/>
            <a:ext cx="1828800" cy="18288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2" name="Content Header left">
            <a:extLst>
              <a:ext uri="{FF2B5EF4-FFF2-40B4-BE49-F238E27FC236}">
                <a16:creationId xmlns:a16="http://schemas.microsoft.com/office/drawing/2014/main" id="{573CFC72-9096-4F5D-9BDB-96DE57732BB8}"/>
              </a:ext>
            </a:extLst>
          </p:cNvPr>
          <p:cNvSpPr>
            <a:spLocks noGrp="1"/>
          </p:cNvSpPr>
          <p:nvPr>
            <p:ph type="body" idx="12" hasCustomPrompt="1"/>
          </p:nvPr>
        </p:nvSpPr>
        <p:spPr>
          <a:xfrm>
            <a:off x="365760" y="2926080"/>
            <a:ext cx="2788920" cy="450294"/>
          </a:xfrm>
          <a:noFill/>
          <a:ln>
            <a:noFill/>
          </a:ln>
        </p:spPr>
        <p:txBody>
          <a:bodyPr vert="horz" lIns="91440" tIns="45720" rIns="91440" bIns="45720" rtlCol="0" anchor="ctr">
            <a:noAutofit/>
          </a:bodyPr>
          <a:lstStyle>
            <a:lvl1pPr marL="0" indent="0">
              <a:lnSpc>
                <a:spcPct val="100000"/>
              </a:lnSpc>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2" name="Content left">
            <a:extLst>
              <a:ext uri="{FF2B5EF4-FFF2-40B4-BE49-F238E27FC236}">
                <a16:creationId xmlns:a16="http://schemas.microsoft.com/office/drawing/2014/main" id="{1EE45CD9-67F8-4A52-86F7-18140657CB4D}"/>
              </a:ext>
            </a:extLst>
          </p:cNvPr>
          <p:cNvSpPr>
            <a:spLocks noGrp="1"/>
          </p:cNvSpPr>
          <p:nvPr>
            <p:ph type="body" idx="2" hasCustomPrompt="1"/>
          </p:nvPr>
        </p:nvSpPr>
        <p:spPr>
          <a:xfrm>
            <a:off x="365760" y="3429000"/>
            <a:ext cx="2788920" cy="3005742"/>
          </a:xfrm>
        </p:spPr>
        <p:txBody>
          <a:bodyPr lIns="91440">
            <a:noAutofit/>
          </a:bodyPr>
          <a:lstStyle>
            <a:lvl1pPr marL="0" indent="0">
              <a:lnSpc>
                <a:spcPct val="100000"/>
              </a:lnSpc>
              <a:spcAft>
                <a:spcPts val="600"/>
              </a:spcAft>
              <a:buNone/>
              <a:defRPr sz="2000">
                <a:solidFill>
                  <a:srgbClr val="232F3E"/>
                </a:solidFill>
              </a:defRPr>
            </a:lvl1pPr>
          </a:lstStyle>
          <a:p>
            <a:pPr lvl="0"/>
            <a:r>
              <a:rPr lang="en-US" dirty="0"/>
              <a:t>Enter text</a:t>
            </a:r>
          </a:p>
        </p:txBody>
      </p:sp>
      <p:sp>
        <p:nvSpPr>
          <p:cNvPr id="23" name="Picture left center">
            <a:extLst>
              <a:ext uri="{FF2B5EF4-FFF2-40B4-BE49-F238E27FC236}">
                <a16:creationId xmlns:a16="http://schemas.microsoft.com/office/drawing/2014/main" id="{0CE211BC-1E62-4A42-A199-9B1FBAD2CE23}"/>
              </a:ext>
              <a:ext uri="{C183D7F6-B498-43B3-948B-1728B52AA6E4}">
                <adec:decorative xmlns:adec="http://schemas.microsoft.com/office/drawing/2017/decorative" val="1"/>
              </a:ext>
            </a:extLst>
          </p:cNvPr>
          <p:cNvSpPr>
            <a:spLocks noGrp="1"/>
          </p:cNvSpPr>
          <p:nvPr>
            <p:ph type="pic" idx="23" hasCustomPrompt="1"/>
          </p:nvPr>
        </p:nvSpPr>
        <p:spPr>
          <a:xfrm>
            <a:off x="3738372" y="1051560"/>
            <a:ext cx="1828800" cy="18288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3" name="Content Header left center">
            <a:extLst>
              <a:ext uri="{FF2B5EF4-FFF2-40B4-BE49-F238E27FC236}">
                <a16:creationId xmlns:a16="http://schemas.microsoft.com/office/drawing/2014/main" id="{3777F387-CD61-4FDE-AE0D-E17DE70D3B19}"/>
              </a:ext>
            </a:extLst>
          </p:cNvPr>
          <p:cNvSpPr>
            <a:spLocks noGrp="1"/>
          </p:cNvSpPr>
          <p:nvPr>
            <p:ph type="body" idx="13" hasCustomPrompt="1"/>
          </p:nvPr>
        </p:nvSpPr>
        <p:spPr>
          <a:xfrm>
            <a:off x="3258312" y="2926080"/>
            <a:ext cx="2788920" cy="450294"/>
          </a:xfrm>
          <a:noFill/>
          <a:ln>
            <a:noFill/>
          </a:ln>
        </p:spPr>
        <p:txBody>
          <a:bodyPr vert="horz" lIns="91440" tIns="45720" rIns="91440" bIns="45720" rtlCol="0" anchor="ctr">
            <a:noAutofit/>
          </a:bodyPr>
          <a:lstStyle>
            <a:lvl1pPr marL="0" indent="0">
              <a:lnSpc>
                <a:spcPct val="100000"/>
              </a:lnSpc>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3" name="Content left center">
            <a:extLst>
              <a:ext uri="{FF2B5EF4-FFF2-40B4-BE49-F238E27FC236}">
                <a16:creationId xmlns:a16="http://schemas.microsoft.com/office/drawing/2014/main" id="{CD517463-352F-4D83-A9E1-0F789F96266D}"/>
              </a:ext>
            </a:extLst>
          </p:cNvPr>
          <p:cNvSpPr>
            <a:spLocks noGrp="1"/>
          </p:cNvSpPr>
          <p:nvPr>
            <p:ph type="body" idx="3" hasCustomPrompt="1"/>
          </p:nvPr>
        </p:nvSpPr>
        <p:spPr>
          <a:xfrm>
            <a:off x="3258312" y="3429000"/>
            <a:ext cx="2788920" cy="3005742"/>
          </a:xfrm>
        </p:spPr>
        <p:txBody>
          <a:bodyPr lIns="91440">
            <a:noAutofit/>
          </a:bodyPr>
          <a:lstStyle>
            <a:lvl1pPr marL="0" indent="0">
              <a:lnSpc>
                <a:spcPct val="100000"/>
              </a:lnSpc>
              <a:spcAft>
                <a:spcPts val="600"/>
              </a:spcAft>
              <a:buNone/>
              <a:defRPr sz="2000">
                <a:solidFill>
                  <a:srgbClr val="232F3E"/>
                </a:solidFill>
              </a:defRPr>
            </a:lvl1pPr>
          </a:lstStyle>
          <a:p>
            <a:pPr lvl="0"/>
            <a:r>
              <a:rPr lang="en-US" dirty="0"/>
              <a:t>Enter text</a:t>
            </a:r>
          </a:p>
        </p:txBody>
      </p:sp>
      <p:sp>
        <p:nvSpPr>
          <p:cNvPr id="24" name="Picture center right">
            <a:extLst>
              <a:ext uri="{FF2B5EF4-FFF2-40B4-BE49-F238E27FC236}">
                <a16:creationId xmlns:a16="http://schemas.microsoft.com/office/drawing/2014/main" id="{815CD5D2-790A-41FA-B807-B7B212763D05}"/>
              </a:ext>
              <a:ext uri="{C183D7F6-B498-43B3-948B-1728B52AA6E4}">
                <adec:decorative xmlns:adec="http://schemas.microsoft.com/office/drawing/2017/decorative" val="1"/>
              </a:ext>
            </a:extLst>
          </p:cNvPr>
          <p:cNvSpPr>
            <a:spLocks noGrp="1"/>
          </p:cNvSpPr>
          <p:nvPr>
            <p:ph type="pic" idx="24" hasCustomPrompt="1"/>
          </p:nvPr>
        </p:nvSpPr>
        <p:spPr>
          <a:xfrm>
            <a:off x="6630924" y="1051560"/>
            <a:ext cx="1828800" cy="18288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4" name="Content Header center right">
            <a:extLst>
              <a:ext uri="{FF2B5EF4-FFF2-40B4-BE49-F238E27FC236}">
                <a16:creationId xmlns:a16="http://schemas.microsoft.com/office/drawing/2014/main" id="{CF3CD244-8B44-44A6-A623-84365E91EAE7}"/>
              </a:ext>
            </a:extLst>
          </p:cNvPr>
          <p:cNvSpPr>
            <a:spLocks noGrp="1"/>
          </p:cNvSpPr>
          <p:nvPr>
            <p:ph type="body" idx="14" hasCustomPrompt="1"/>
          </p:nvPr>
        </p:nvSpPr>
        <p:spPr>
          <a:xfrm>
            <a:off x="6150864" y="2926080"/>
            <a:ext cx="2788920" cy="450294"/>
          </a:xfrm>
          <a:noFill/>
          <a:ln>
            <a:noFill/>
          </a:ln>
        </p:spPr>
        <p:txBody>
          <a:bodyPr vert="horz" lIns="91440" tIns="45720" rIns="91440" bIns="45720" rtlCol="0" anchor="ctr">
            <a:noAutofit/>
          </a:bodyPr>
          <a:lstStyle>
            <a:lvl1pPr marL="0" indent="0">
              <a:lnSpc>
                <a:spcPct val="100000"/>
              </a:lnSpc>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4" name="Content center right">
            <a:extLst>
              <a:ext uri="{FF2B5EF4-FFF2-40B4-BE49-F238E27FC236}">
                <a16:creationId xmlns:a16="http://schemas.microsoft.com/office/drawing/2014/main" id="{CB7E0003-F180-4528-9992-B9342F92AF42}"/>
              </a:ext>
            </a:extLst>
          </p:cNvPr>
          <p:cNvSpPr>
            <a:spLocks noGrp="1"/>
          </p:cNvSpPr>
          <p:nvPr>
            <p:ph type="body" idx="4" hasCustomPrompt="1"/>
          </p:nvPr>
        </p:nvSpPr>
        <p:spPr>
          <a:xfrm>
            <a:off x="6150864" y="3429000"/>
            <a:ext cx="2788920" cy="3005742"/>
          </a:xfrm>
        </p:spPr>
        <p:txBody>
          <a:bodyPr lIns="91440">
            <a:noAutofit/>
          </a:bodyPr>
          <a:lstStyle>
            <a:lvl1pPr marL="0" indent="0">
              <a:lnSpc>
                <a:spcPct val="100000"/>
              </a:lnSpc>
              <a:spcAft>
                <a:spcPts val="600"/>
              </a:spcAft>
              <a:buNone/>
              <a:defRPr sz="2000">
                <a:solidFill>
                  <a:srgbClr val="232F3E"/>
                </a:solidFill>
              </a:defRPr>
            </a:lvl1pPr>
          </a:lstStyle>
          <a:p>
            <a:pPr lvl="0"/>
            <a:r>
              <a:rPr lang="en-US" dirty="0"/>
              <a:t>Enter text</a:t>
            </a:r>
          </a:p>
        </p:txBody>
      </p:sp>
      <p:sp>
        <p:nvSpPr>
          <p:cNvPr id="25" name="Picture right">
            <a:extLst>
              <a:ext uri="{FF2B5EF4-FFF2-40B4-BE49-F238E27FC236}">
                <a16:creationId xmlns:a16="http://schemas.microsoft.com/office/drawing/2014/main" id="{1D19D589-0526-4B91-878C-8F5B57AFE6B1}"/>
              </a:ext>
              <a:ext uri="{C183D7F6-B498-43B3-948B-1728B52AA6E4}">
                <adec:decorative xmlns:adec="http://schemas.microsoft.com/office/drawing/2017/decorative" val="1"/>
              </a:ext>
            </a:extLst>
          </p:cNvPr>
          <p:cNvSpPr>
            <a:spLocks noGrp="1"/>
          </p:cNvSpPr>
          <p:nvPr>
            <p:ph type="pic" idx="25" hasCustomPrompt="1"/>
          </p:nvPr>
        </p:nvSpPr>
        <p:spPr>
          <a:xfrm>
            <a:off x="9523476" y="1051560"/>
            <a:ext cx="1828800" cy="18288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5" name="Content Header right">
            <a:extLst>
              <a:ext uri="{FF2B5EF4-FFF2-40B4-BE49-F238E27FC236}">
                <a16:creationId xmlns:a16="http://schemas.microsoft.com/office/drawing/2014/main" id="{08FBD2BF-3C8E-4153-80EE-99905AF06DB0}"/>
              </a:ext>
            </a:extLst>
          </p:cNvPr>
          <p:cNvSpPr>
            <a:spLocks noGrp="1"/>
          </p:cNvSpPr>
          <p:nvPr>
            <p:ph type="body" idx="15" hasCustomPrompt="1"/>
          </p:nvPr>
        </p:nvSpPr>
        <p:spPr>
          <a:xfrm>
            <a:off x="9043416" y="2926080"/>
            <a:ext cx="2788920" cy="450294"/>
          </a:xfrm>
          <a:noFill/>
          <a:ln>
            <a:noFill/>
          </a:ln>
        </p:spPr>
        <p:txBody>
          <a:bodyPr vert="horz" lIns="91440" tIns="45720" rIns="91440" bIns="45720" rtlCol="0" anchor="ctr">
            <a:noAutofit/>
          </a:bodyPr>
          <a:lstStyle>
            <a:lvl1pPr marL="0" indent="0">
              <a:lnSpc>
                <a:spcPct val="100000"/>
              </a:lnSpc>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5" name="Content right">
            <a:extLst>
              <a:ext uri="{FF2B5EF4-FFF2-40B4-BE49-F238E27FC236}">
                <a16:creationId xmlns:a16="http://schemas.microsoft.com/office/drawing/2014/main" id="{9F6FFAA7-B9C7-461E-8BB9-81670232C41F}"/>
              </a:ext>
            </a:extLst>
          </p:cNvPr>
          <p:cNvSpPr>
            <a:spLocks noGrp="1"/>
          </p:cNvSpPr>
          <p:nvPr>
            <p:ph type="body" idx="5" hasCustomPrompt="1"/>
          </p:nvPr>
        </p:nvSpPr>
        <p:spPr>
          <a:xfrm>
            <a:off x="9043416" y="3429000"/>
            <a:ext cx="2788920" cy="3005742"/>
          </a:xfrm>
        </p:spPr>
        <p:txBody>
          <a:bodyPr lIns="91440">
            <a:noAutofit/>
          </a:bodyPr>
          <a:lstStyle>
            <a:lvl1pPr marL="0" indent="0">
              <a:lnSpc>
                <a:spcPct val="100000"/>
              </a:lnSpc>
              <a:spcAft>
                <a:spcPts val="600"/>
              </a:spcAft>
              <a:buNone/>
              <a:defRPr sz="2000">
                <a:solidFill>
                  <a:srgbClr val="232F3E"/>
                </a:solidFill>
              </a:defRPr>
            </a:lvl1pPr>
          </a:lstStyle>
          <a:p>
            <a:pPr lvl="0"/>
            <a:r>
              <a:rPr lang="en-US" dirty="0"/>
              <a:t>Enter text</a:t>
            </a:r>
          </a:p>
        </p:txBody>
      </p:sp>
    </p:spTree>
    <p:custDataLst>
      <p:tags r:id="rId1"/>
    </p:custDataLst>
    <p:extLst>
      <p:ext uri="{BB962C8B-B14F-4D97-AF65-F5344CB8AC3E}">
        <p14:creationId xmlns:p14="http://schemas.microsoft.com/office/powerpoint/2010/main" val="4098668483"/>
      </p:ext>
    </p:extLst>
  </p:cSld>
  <p:clrMapOvr>
    <a:masterClrMapping/>
  </p:clrMapOvr>
  <p:extLst>
    <p:ext uri="{DCECCB84-F9BA-43D5-87BE-67443E8EF086}">
      <p15:sldGuideLst xmlns:p15="http://schemas.microsoft.com/office/powerpoint/2012/main">
        <p15:guide id="2" orient="horz" pos="108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Title, 4 Lg Pics,and 4 Headers">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C2DB4ABF-FC80-43CA-AA01-B072E9DC200B}"/>
              </a:ext>
              <a:ext uri="{C183D7F6-B498-43B3-948B-1728B52AA6E4}">
                <adec:decorative xmlns:adec="http://schemas.microsoft.com/office/drawing/2017/decorative" val="1"/>
              </a:ext>
            </a:extLst>
          </p:cNvPr>
          <p:cNvGrpSpPr/>
          <p:nvPr/>
        </p:nvGrpSpPr>
        <p:grpSpPr>
          <a:xfrm>
            <a:off x="365759" y="1028377"/>
            <a:ext cx="11484865" cy="4173818"/>
            <a:chOff x="365759" y="1028377"/>
            <a:chExt cx="11484865" cy="4173818"/>
          </a:xfrm>
        </p:grpSpPr>
        <p:pic>
          <p:nvPicPr>
            <p:cNvPr id="96" name="Divider">
              <a:extLst>
                <a:ext uri="{FF2B5EF4-FFF2-40B4-BE49-F238E27FC236}">
                  <a16:creationId xmlns:a16="http://schemas.microsoft.com/office/drawing/2014/main" id="{F6D00736-4E44-4617-83F3-B5A93F28ED82}"/>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pic>
          <p:nvPicPr>
            <p:cNvPr id="95" name="Background">
              <a:extLst>
                <a:ext uri="{FF2B5EF4-FFF2-40B4-BE49-F238E27FC236}">
                  <a16:creationId xmlns:a16="http://schemas.microsoft.com/office/drawing/2014/main" id="{37E98482-26B4-4B27-9672-386980590A81}"/>
                </a:ext>
                <a:ext uri="{C183D7F6-B498-43B3-948B-1728B52AA6E4}">
                  <adec:decorative xmlns:adec="http://schemas.microsoft.com/office/drawing/2017/decorative" val="1"/>
                </a:ext>
              </a:extLst>
            </p:cNvPr>
            <p:cNvPicPr>
              <a:picLocks/>
            </p:cNvPicPr>
            <p:nvPr/>
          </p:nvPicPr>
          <p:blipFill>
            <a:blip r:embed="rId4">
              <a:extLst>
                <a:ext uri="{28A0092B-C50C-407E-A947-70E740481C1C}">
                  <a14:useLocalDpi xmlns:a14="http://schemas.microsoft.com/office/drawing/2010/main" val="0"/>
                </a:ext>
              </a:extLst>
            </a:blip>
            <a:stretch>
              <a:fillRect/>
            </a:stretch>
          </p:blipFill>
          <p:spPr>
            <a:xfrm>
              <a:off x="365760" y="4744995"/>
              <a:ext cx="11484864" cy="457200"/>
            </a:xfrm>
            <a:prstGeom prst="rect">
              <a:avLst/>
            </a:prstGeom>
          </p:spPr>
        </p:pic>
      </p:grpSp>
      <p:sp>
        <p:nvSpPr>
          <p:cNvPr id="97" name="Slide Number">
            <a:extLst>
              <a:ext uri="{FF2B5EF4-FFF2-40B4-BE49-F238E27FC236}">
                <a16:creationId xmlns:a16="http://schemas.microsoft.com/office/drawing/2014/main" id="{4E12A119-63D8-4FB5-9AE0-FE08C858C579}"/>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4 large pictures, and 4 headers</a:t>
            </a:r>
          </a:p>
        </p:txBody>
      </p:sp>
      <p:sp>
        <p:nvSpPr>
          <p:cNvPr id="22"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type="pic" idx="22" hasCustomPrompt="1"/>
          </p:nvPr>
        </p:nvSpPr>
        <p:spPr>
          <a:xfrm>
            <a:off x="365760" y="1835333"/>
            <a:ext cx="2788920" cy="283464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2" name="Header Left">
            <a:extLst>
              <a:ext uri="{FF2B5EF4-FFF2-40B4-BE49-F238E27FC236}">
                <a16:creationId xmlns:a16="http://schemas.microsoft.com/office/drawing/2014/main" id="{CEBB69C5-28A4-4F99-A9FE-572F9D53CF4E}"/>
              </a:ext>
            </a:extLst>
          </p:cNvPr>
          <p:cNvSpPr>
            <a:spLocks noGrp="1"/>
          </p:cNvSpPr>
          <p:nvPr>
            <p:ph type="body" idx="12" hasCustomPrompt="1"/>
          </p:nvPr>
        </p:nvSpPr>
        <p:spPr>
          <a:xfrm>
            <a:off x="365760" y="4764024"/>
            <a:ext cx="2788920" cy="438171"/>
          </a:xfrm>
          <a:noFill/>
          <a:ln>
            <a:noFill/>
          </a:ln>
        </p:spPr>
        <p:txBody>
          <a:bodyPr lIns="91440" anchor="ctr">
            <a:noAutofit/>
          </a:bodyPr>
          <a:lstStyle>
            <a:lvl1pPr marL="0" indent="0" algn="ctr">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23" name="Picture Center Left">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type="pic" idx="23" hasCustomPrompt="1"/>
          </p:nvPr>
        </p:nvSpPr>
        <p:spPr>
          <a:xfrm>
            <a:off x="3258312" y="1835333"/>
            <a:ext cx="2788920" cy="283464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3" name="Header Center Left">
            <a:extLst>
              <a:ext uri="{FF2B5EF4-FFF2-40B4-BE49-F238E27FC236}">
                <a16:creationId xmlns:a16="http://schemas.microsoft.com/office/drawing/2014/main" id="{04C41CFA-9BF9-474A-89A9-E22790A538E2}"/>
              </a:ext>
            </a:extLst>
          </p:cNvPr>
          <p:cNvSpPr>
            <a:spLocks noGrp="1"/>
          </p:cNvSpPr>
          <p:nvPr>
            <p:ph type="body" idx="13" hasCustomPrompt="1"/>
          </p:nvPr>
        </p:nvSpPr>
        <p:spPr>
          <a:xfrm>
            <a:off x="3258312" y="4764024"/>
            <a:ext cx="2788920" cy="438171"/>
          </a:xfrm>
          <a:noFill/>
          <a:ln>
            <a:noFill/>
          </a:ln>
        </p:spPr>
        <p:txBody>
          <a:bodyPr lIns="91440" anchor="ctr">
            <a:noAutofit/>
          </a:bodyPr>
          <a:lstStyle>
            <a:lvl1pPr marL="0" indent="0" algn="ctr">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24" name="Picture Center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type="pic" idx="24" hasCustomPrompt="1"/>
          </p:nvPr>
        </p:nvSpPr>
        <p:spPr>
          <a:xfrm>
            <a:off x="6150864" y="1835333"/>
            <a:ext cx="2788920" cy="283464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4" name="Header Center Right">
            <a:extLst>
              <a:ext uri="{FF2B5EF4-FFF2-40B4-BE49-F238E27FC236}">
                <a16:creationId xmlns:a16="http://schemas.microsoft.com/office/drawing/2014/main" id="{CF01F87A-DBEF-4657-8500-6A751FF3BC24}"/>
              </a:ext>
            </a:extLst>
          </p:cNvPr>
          <p:cNvSpPr>
            <a:spLocks noGrp="1"/>
          </p:cNvSpPr>
          <p:nvPr>
            <p:ph type="body" idx="14" hasCustomPrompt="1"/>
          </p:nvPr>
        </p:nvSpPr>
        <p:spPr>
          <a:xfrm>
            <a:off x="6150864" y="4764024"/>
            <a:ext cx="2788920" cy="438171"/>
          </a:xfrm>
          <a:noFill/>
          <a:ln>
            <a:noFill/>
          </a:ln>
        </p:spPr>
        <p:txBody>
          <a:bodyPr lIns="91440" anchor="ctr">
            <a:noAutofit/>
          </a:bodyPr>
          <a:lstStyle>
            <a:lvl1pPr marL="0" indent="0" algn="ctr">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25" name="Picture Right">
            <a:extLst>
              <a:ext uri="{FF2B5EF4-FFF2-40B4-BE49-F238E27FC236}">
                <a16:creationId xmlns:a16="http://schemas.microsoft.com/office/drawing/2014/main" id="{3225055C-7E4D-4C57-84DA-4F32CFEE666E}"/>
              </a:ext>
              <a:ext uri="{C183D7F6-B498-43B3-948B-1728B52AA6E4}">
                <adec:decorative xmlns:adec="http://schemas.microsoft.com/office/drawing/2017/decorative" val="1"/>
              </a:ext>
            </a:extLst>
          </p:cNvPr>
          <p:cNvSpPr>
            <a:spLocks noGrp="1"/>
          </p:cNvSpPr>
          <p:nvPr>
            <p:ph type="pic" idx="25" hasCustomPrompt="1"/>
          </p:nvPr>
        </p:nvSpPr>
        <p:spPr>
          <a:xfrm>
            <a:off x="9043416" y="1835333"/>
            <a:ext cx="2788920" cy="283464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5" name="Header Right">
            <a:extLst>
              <a:ext uri="{FF2B5EF4-FFF2-40B4-BE49-F238E27FC236}">
                <a16:creationId xmlns:a16="http://schemas.microsoft.com/office/drawing/2014/main" id="{B17A76EF-1D7E-4BB9-BAFA-8EAA0807E356}"/>
              </a:ext>
            </a:extLst>
          </p:cNvPr>
          <p:cNvSpPr>
            <a:spLocks noGrp="1"/>
          </p:cNvSpPr>
          <p:nvPr>
            <p:ph type="body" idx="15" hasCustomPrompt="1"/>
          </p:nvPr>
        </p:nvSpPr>
        <p:spPr>
          <a:xfrm>
            <a:off x="9043416" y="4764024"/>
            <a:ext cx="2788920" cy="438171"/>
          </a:xfrm>
          <a:noFill/>
          <a:ln>
            <a:noFill/>
          </a:ln>
        </p:spPr>
        <p:txBody>
          <a:bodyPr lIns="91440" anchor="ctr">
            <a:noAutofit/>
          </a:bodyPr>
          <a:lstStyle>
            <a:lvl1pPr marL="0" indent="0" algn="ctr">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Tree>
    <p:custDataLst>
      <p:tags r:id="rId1"/>
    </p:custDataLst>
    <p:extLst>
      <p:ext uri="{BB962C8B-B14F-4D97-AF65-F5344CB8AC3E}">
        <p14:creationId xmlns:p14="http://schemas.microsoft.com/office/powerpoint/2010/main" val="168055853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Title, 6 Pics, and 6 Text Boxes">
    <p:bg>
      <p:bgPr>
        <a:solidFill>
          <a:schemeClr val="bg1"/>
        </a:solidFill>
        <a:effectLst/>
      </p:bgPr>
    </p:bg>
    <p:spTree>
      <p:nvGrpSpPr>
        <p:cNvPr id="1" name=""/>
        <p:cNvGrpSpPr/>
        <p:nvPr/>
      </p:nvGrpSpPr>
      <p:grpSpPr>
        <a:xfrm>
          <a:off x="0" y="0"/>
          <a:ext cx="0" cy="0"/>
          <a:chOff x="0" y="0"/>
          <a:chExt cx="0" cy="0"/>
        </a:xfrm>
      </p:grpSpPr>
      <p:pic>
        <p:nvPicPr>
          <p:cNvPr id="99" name="Divider">
            <a:extLst>
              <a:ext uri="{FF2B5EF4-FFF2-40B4-BE49-F238E27FC236}">
                <a16:creationId xmlns:a16="http://schemas.microsoft.com/office/drawing/2014/main" id="{E5E62986-2CB5-4C74-BFA0-36B722DD633C}"/>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97" name="Slide Number">
            <a:extLst>
              <a:ext uri="{FF2B5EF4-FFF2-40B4-BE49-F238E27FC236}">
                <a16:creationId xmlns:a16="http://schemas.microsoft.com/office/drawing/2014/main" id="{36A79036-863F-433F-8D16-845BBBCE412D}"/>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8" name="Title">
            <a:extLst>
              <a:ext uri="{FF2B5EF4-FFF2-40B4-BE49-F238E27FC236}">
                <a16:creationId xmlns:a16="http://schemas.microsoft.com/office/drawing/2014/main" id="{55E25BD5-0A7A-4C0F-8C7B-5FB1E17082BE}"/>
              </a:ext>
            </a:extLst>
          </p:cNvPr>
          <p:cNvSpPr>
            <a:spLocks noGrp="1"/>
          </p:cNvSpPr>
          <p:nvPr>
            <p:ph type="title" idx="1" hasCustomPrompt="1"/>
          </p:nvPr>
        </p:nvSpPr>
        <p:spPr>
          <a:xfrm>
            <a:off x="365760" y="301752"/>
            <a:ext cx="11466576" cy="731520"/>
          </a:xfrm>
        </p:spPr>
        <p:txBody>
          <a:bodyPr/>
          <a:lstStyle>
            <a:lvl1pPr>
              <a:defRPr>
                <a:solidFill>
                  <a:srgbClr val="232F3E"/>
                </a:solidFill>
                <a:latin typeface="Amazon Ember Display Heavy"/>
              </a:defRPr>
            </a:lvl1pPr>
          </a:lstStyle>
          <a:p>
            <a:r>
              <a:rPr lang="en-US" dirty="0"/>
              <a:t>1 text box, 6 Images, and 6 text boxes</a:t>
            </a:r>
          </a:p>
        </p:txBody>
      </p:sp>
      <p:sp>
        <p:nvSpPr>
          <p:cNvPr id="22" name="Picture Top Left">
            <a:extLst>
              <a:ext uri="{FF2B5EF4-FFF2-40B4-BE49-F238E27FC236}">
                <a16:creationId xmlns:a16="http://schemas.microsoft.com/office/drawing/2014/main" id="{BA2767B8-F34C-4600-8F4B-21C0CDFE578E}"/>
              </a:ext>
              <a:ext uri="{C183D7F6-B498-43B3-948B-1728B52AA6E4}">
                <adec:decorative xmlns:adec="http://schemas.microsoft.com/office/drawing/2017/decorative" val="1"/>
              </a:ext>
            </a:extLst>
          </p:cNvPr>
          <p:cNvSpPr>
            <a:spLocks noGrp="1"/>
          </p:cNvSpPr>
          <p:nvPr>
            <p:ph type="pic" idx="22" hasCustomPrompt="1"/>
          </p:nvPr>
        </p:nvSpPr>
        <p:spPr>
          <a:xfrm>
            <a:off x="1516380" y="1211176"/>
            <a:ext cx="1828800" cy="18288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2" name="Content Top Left">
            <a:extLst>
              <a:ext uri="{FF2B5EF4-FFF2-40B4-BE49-F238E27FC236}">
                <a16:creationId xmlns:a16="http://schemas.microsoft.com/office/drawing/2014/main" id="{1EE45CD9-67F8-4A52-86F7-18140657CB4D}"/>
              </a:ext>
            </a:extLst>
          </p:cNvPr>
          <p:cNvSpPr>
            <a:spLocks noGrp="1"/>
          </p:cNvSpPr>
          <p:nvPr>
            <p:ph type="body" idx="2" hasCustomPrompt="1"/>
          </p:nvPr>
        </p:nvSpPr>
        <p:spPr>
          <a:xfrm>
            <a:off x="830580" y="3056649"/>
            <a:ext cx="3200400" cy="570859"/>
          </a:xfrm>
        </p:spPr>
        <p:txBody>
          <a:bodyPr lIns="91440" anchor="ctr">
            <a:noAutofit/>
          </a:bodyPr>
          <a:lstStyle>
            <a:lvl1pPr marL="0" indent="0" algn="ctr">
              <a:lnSpc>
                <a:spcPct val="100000"/>
              </a:lnSpc>
              <a:spcAft>
                <a:spcPts val="0"/>
              </a:spcAft>
              <a:buNone/>
              <a:defRPr sz="2000">
                <a:solidFill>
                  <a:srgbClr val="232F3E"/>
                </a:solidFill>
              </a:defRPr>
            </a:lvl1pPr>
          </a:lstStyle>
          <a:p>
            <a:pPr lvl="0"/>
            <a:r>
              <a:rPr lang="en-US" dirty="0"/>
              <a:t>Enter text</a:t>
            </a:r>
          </a:p>
        </p:txBody>
      </p:sp>
      <p:sp>
        <p:nvSpPr>
          <p:cNvPr id="23" name="Picture Top Center">
            <a:extLst>
              <a:ext uri="{FF2B5EF4-FFF2-40B4-BE49-F238E27FC236}">
                <a16:creationId xmlns:a16="http://schemas.microsoft.com/office/drawing/2014/main" id="{0CE211BC-1E62-4A42-A199-9B1FBAD2CE23}"/>
              </a:ext>
              <a:ext uri="{C183D7F6-B498-43B3-948B-1728B52AA6E4}">
                <adec:decorative xmlns:adec="http://schemas.microsoft.com/office/drawing/2017/decorative" val="1"/>
              </a:ext>
            </a:extLst>
          </p:cNvPr>
          <p:cNvSpPr>
            <a:spLocks noGrp="1"/>
          </p:cNvSpPr>
          <p:nvPr>
            <p:ph type="pic" idx="23" hasCustomPrompt="1"/>
          </p:nvPr>
        </p:nvSpPr>
        <p:spPr>
          <a:xfrm>
            <a:off x="5181600" y="1211176"/>
            <a:ext cx="1828800" cy="18288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3" name="Content Top Center">
            <a:extLst>
              <a:ext uri="{FF2B5EF4-FFF2-40B4-BE49-F238E27FC236}">
                <a16:creationId xmlns:a16="http://schemas.microsoft.com/office/drawing/2014/main" id="{CD517463-352F-4D83-A9E1-0F789F96266D}"/>
              </a:ext>
            </a:extLst>
          </p:cNvPr>
          <p:cNvSpPr>
            <a:spLocks noGrp="1"/>
          </p:cNvSpPr>
          <p:nvPr>
            <p:ph type="body" idx="3" hasCustomPrompt="1"/>
          </p:nvPr>
        </p:nvSpPr>
        <p:spPr>
          <a:xfrm>
            <a:off x="4495800" y="3056649"/>
            <a:ext cx="3200400" cy="570859"/>
          </a:xfrm>
        </p:spPr>
        <p:txBody>
          <a:bodyPr lIns="91440" anchor="ctr">
            <a:noAutofit/>
          </a:bodyPr>
          <a:lstStyle>
            <a:lvl1pPr marL="0" indent="0" algn="ctr">
              <a:lnSpc>
                <a:spcPct val="100000"/>
              </a:lnSpc>
              <a:spcAft>
                <a:spcPts val="0"/>
              </a:spcAft>
              <a:buNone/>
              <a:defRPr sz="2000">
                <a:solidFill>
                  <a:srgbClr val="232F3E"/>
                </a:solidFill>
              </a:defRPr>
            </a:lvl1pPr>
          </a:lstStyle>
          <a:p>
            <a:pPr lvl="0"/>
            <a:r>
              <a:rPr lang="en-US" dirty="0"/>
              <a:t>Enter text</a:t>
            </a:r>
          </a:p>
        </p:txBody>
      </p:sp>
      <p:sp>
        <p:nvSpPr>
          <p:cNvPr id="24" name="Picture Top Right">
            <a:extLst>
              <a:ext uri="{FF2B5EF4-FFF2-40B4-BE49-F238E27FC236}">
                <a16:creationId xmlns:a16="http://schemas.microsoft.com/office/drawing/2014/main" id="{815CD5D2-790A-41FA-B807-B7B212763D05}"/>
              </a:ext>
              <a:ext uri="{C183D7F6-B498-43B3-948B-1728B52AA6E4}">
                <adec:decorative xmlns:adec="http://schemas.microsoft.com/office/drawing/2017/decorative" val="1"/>
              </a:ext>
            </a:extLst>
          </p:cNvPr>
          <p:cNvSpPr>
            <a:spLocks noGrp="1"/>
          </p:cNvSpPr>
          <p:nvPr>
            <p:ph type="pic" idx="24" hasCustomPrompt="1"/>
          </p:nvPr>
        </p:nvSpPr>
        <p:spPr>
          <a:xfrm>
            <a:off x="8852916" y="1211176"/>
            <a:ext cx="1828800" cy="18288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4" name="Content Top Right">
            <a:extLst>
              <a:ext uri="{FF2B5EF4-FFF2-40B4-BE49-F238E27FC236}">
                <a16:creationId xmlns:a16="http://schemas.microsoft.com/office/drawing/2014/main" id="{CB7E0003-F180-4528-9992-B9342F92AF42}"/>
              </a:ext>
            </a:extLst>
          </p:cNvPr>
          <p:cNvSpPr>
            <a:spLocks noGrp="1"/>
          </p:cNvSpPr>
          <p:nvPr>
            <p:ph type="body" idx="4" hasCustomPrompt="1"/>
          </p:nvPr>
        </p:nvSpPr>
        <p:spPr>
          <a:xfrm>
            <a:off x="8167116" y="3056649"/>
            <a:ext cx="3200400" cy="570859"/>
          </a:xfrm>
        </p:spPr>
        <p:txBody>
          <a:bodyPr lIns="91440" anchor="ctr">
            <a:noAutofit/>
          </a:bodyPr>
          <a:lstStyle>
            <a:lvl1pPr marL="0" indent="0" algn="ctr">
              <a:lnSpc>
                <a:spcPct val="100000"/>
              </a:lnSpc>
              <a:spcAft>
                <a:spcPts val="0"/>
              </a:spcAft>
              <a:buNone/>
              <a:defRPr sz="2000">
                <a:solidFill>
                  <a:srgbClr val="232F3E"/>
                </a:solidFill>
              </a:defRPr>
            </a:lvl1pPr>
          </a:lstStyle>
          <a:p>
            <a:pPr lvl="0"/>
            <a:r>
              <a:rPr lang="en-US" dirty="0"/>
              <a:t>Enter text</a:t>
            </a:r>
          </a:p>
        </p:txBody>
      </p:sp>
      <p:sp>
        <p:nvSpPr>
          <p:cNvPr id="25" name="Picture Bottom Left">
            <a:extLst>
              <a:ext uri="{FF2B5EF4-FFF2-40B4-BE49-F238E27FC236}">
                <a16:creationId xmlns:a16="http://schemas.microsoft.com/office/drawing/2014/main" id="{1D19D589-0526-4B91-878C-8F5B57AFE6B1}"/>
              </a:ext>
              <a:ext uri="{C183D7F6-B498-43B3-948B-1728B52AA6E4}">
                <adec:decorative xmlns:adec="http://schemas.microsoft.com/office/drawing/2017/decorative" val="1"/>
              </a:ext>
            </a:extLst>
          </p:cNvPr>
          <p:cNvSpPr>
            <a:spLocks noGrp="1"/>
          </p:cNvSpPr>
          <p:nvPr>
            <p:ph type="pic" idx="25" hasCustomPrompt="1"/>
          </p:nvPr>
        </p:nvSpPr>
        <p:spPr>
          <a:xfrm>
            <a:off x="1516380" y="3866132"/>
            <a:ext cx="1828800" cy="18288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5" name="Content Bottom Left">
            <a:extLst>
              <a:ext uri="{FF2B5EF4-FFF2-40B4-BE49-F238E27FC236}">
                <a16:creationId xmlns:a16="http://schemas.microsoft.com/office/drawing/2014/main" id="{9F6FFAA7-B9C7-461E-8BB9-81670232C41F}"/>
              </a:ext>
            </a:extLst>
          </p:cNvPr>
          <p:cNvSpPr>
            <a:spLocks noGrp="1"/>
          </p:cNvSpPr>
          <p:nvPr>
            <p:ph type="body" idx="5" hasCustomPrompt="1"/>
          </p:nvPr>
        </p:nvSpPr>
        <p:spPr>
          <a:xfrm>
            <a:off x="830580" y="5704771"/>
            <a:ext cx="3200400" cy="570859"/>
          </a:xfrm>
        </p:spPr>
        <p:txBody>
          <a:bodyPr lIns="91440" anchor="ctr">
            <a:noAutofit/>
          </a:bodyPr>
          <a:lstStyle>
            <a:lvl1pPr marL="0" indent="0" algn="ctr">
              <a:lnSpc>
                <a:spcPct val="100000"/>
              </a:lnSpc>
              <a:spcAft>
                <a:spcPts val="0"/>
              </a:spcAft>
              <a:buNone/>
              <a:defRPr sz="2000">
                <a:solidFill>
                  <a:srgbClr val="232F3E"/>
                </a:solidFill>
              </a:defRPr>
            </a:lvl1pPr>
          </a:lstStyle>
          <a:p>
            <a:pPr lvl="0"/>
            <a:r>
              <a:rPr lang="en-US" dirty="0"/>
              <a:t>Enter text</a:t>
            </a:r>
          </a:p>
        </p:txBody>
      </p:sp>
      <p:sp>
        <p:nvSpPr>
          <p:cNvPr id="26" name="Picture Bottom Center">
            <a:extLst>
              <a:ext uri="{FF2B5EF4-FFF2-40B4-BE49-F238E27FC236}">
                <a16:creationId xmlns:a16="http://schemas.microsoft.com/office/drawing/2014/main" id="{6A136B8D-0BEF-4C03-8B3C-BF95C65548B3}"/>
              </a:ext>
              <a:ext uri="{C183D7F6-B498-43B3-948B-1728B52AA6E4}">
                <adec:decorative xmlns:adec="http://schemas.microsoft.com/office/drawing/2017/decorative" val="1"/>
              </a:ext>
            </a:extLst>
          </p:cNvPr>
          <p:cNvSpPr>
            <a:spLocks noGrp="1"/>
          </p:cNvSpPr>
          <p:nvPr>
            <p:ph type="pic" idx="26" hasCustomPrompt="1"/>
          </p:nvPr>
        </p:nvSpPr>
        <p:spPr>
          <a:xfrm>
            <a:off x="5181600" y="3866132"/>
            <a:ext cx="1828800" cy="18288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6" name="Content Bottom Center">
            <a:extLst>
              <a:ext uri="{FF2B5EF4-FFF2-40B4-BE49-F238E27FC236}">
                <a16:creationId xmlns:a16="http://schemas.microsoft.com/office/drawing/2014/main" id="{4D93D3AB-1EE8-404D-9F8C-ED6967836914}"/>
              </a:ext>
            </a:extLst>
          </p:cNvPr>
          <p:cNvSpPr>
            <a:spLocks noGrp="1"/>
          </p:cNvSpPr>
          <p:nvPr>
            <p:ph type="body" idx="6" hasCustomPrompt="1"/>
          </p:nvPr>
        </p:nvSpPr>
        <p:spPr>
          <a:xfrm>
            <a:off x="4495800" y="5704771"/>
            <a:ext cx="3200400" cy="570859"/>
          </a:xfrm>
        </p:spPr>
        <p:txBody>
          <a:bodyPr lIns="91440" anchor="ctr">
            <a:noAutofit/>
          </a:bodyPr>
          <a:lstStyle>
            <a:lvl1pPr marL="0" indent="0" algn="ctr">
              <a:lnSpc>
                <a:spcPct val="100000"/>
              </a:lnSpc>
              <a:spcAft>
                <a:spcPts val="0"/>
              </a:spcAft>
              <a:buNone/>
              <a:defRPr sz="2000">
                <a:solidFill>
                  <a:srgbClr val="232F3E"/>
                </a:solidFill>
              </a:defRPr>
            </a:lvl1pPr>
          </a:lstStyle>
          <a:p>
            <a:pPr lvl="0"/>
            <a:r>
              <a:rPr lang="en-US" dirty="0"/>
              <a:t>Enter text</a:t>
            </a:r>
          </a:p>
        </p:txBody>
      </p:sp>
      <p:sp>
        <p:nvSpPr>
          <p:cNvPr id="27" name="Picture Bottom Right">
            <a:extLst>
              <a:ext uri="{FF2B5EF4-FFF2-40B4-BE49-F238E27FC236}">
                <a16:creationId xmlns:a16="http://schemas.microsoft.com/office/drawing/2014/main" id="{AF549A83-F8CE-463B-9ED5-5A303AC8AC23}"/>
              </a:ext>
              <a:ext uri="{C183D7F6-B498-43B3-948B-1728B52AA6E4}">
                <adec:decorative xmlns:adec="http://schemas.microsoft.com/office/drawing/2017/decorative" val="1"/>
              </a:ext>
            </a:extLst>
          </p:cNvPr>
          <p:cNvSpPr>
            <a:spLocks noGrp="1"/>
          </p:cNvSpPr>
          <p:nvPr>
            <p:ph type="pic" idx="27" hasCustomPrompt="1"/>
          </p:nvPr>
        </p:nvSpPr>
        <p:spPr>
          <a:xfrm>
            <a:off x="8852916" y="3866132"/>
            <a:ext cx="1828800" cy="18288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7" name="Content Bottom Right">
            <a:extLst>
              <a:ext uri="{FF2B5EF4-FFF2-40B4-BE49-F238E27FC236}">
                <a16:creationId xmlns:a16="http://schemas.microsoft.com/office/drawing/2014/main" id="{E00DC7A1-D213-4110-B8F7-671693ED3BA2}"/>
              </a:ext>
            </a:extLst>
          </p:cNvPr>
          <p:cNvSpPr>
            <a:spLocks noGrp="1"/>
          </p:cNvSpPr>
          <p:nvPr>
            <p:ph type="body" idx="7" hasCustomPrompt="1"/>
          </p:nvPr>
        </p:nvSpPr>
        <p:spPr>
          <a:xfrm>
            <a:off x="8167116" y="5704771"/>
            <a:ext cx="3200400" cy="570859"/>
          </a:xfrm>
        </p:spPr>
        <p:txBody>
          <a:bodyPr lIns="91440" anchor="ctr">
            <a:noAutofit/>
          </a:bodyPr>
          <a:lstStyle>
            <a:lvl1pPr marL="0" indent="0" algn="ctr">
              <a:lnSpc>
                <a:spcPct val="100000"/>
              </a:lnSpc>
              <a:spcAft>
                <a:spcPts val="0"/>
              </a:spcAft>
              <a:buNone/>
              <a:defRPr sz="2000">
                <a:solidFill>
                  <a:srgbClr val="232F3E"/>
                </a:solidFill>
              </a:defRPr>
            </a:lvl1pPr>
          </a:lstStyle>
          <a:p>
            <a:pPr lvl="0"/>
            <a:r>
              <a:rPr lang="en-US" dirty="0"/>
              <a:t>Enter text</a:t>
            </a:r>
          </a:p>
        </p:txBody>
      </p:sp>
    </p:spTree>
    <p:custDataLst>
      <p:tags r:id="rId1"/>
    </p:custDataLst>
    <p:extLst>
      <p:ext uri="{BB962C8B-B14F-4D97-AF65-F5344CB8AC3E}">
        <p14:creationId xmlns:p14="http://schemas.microsoft.com/office/powerpoint/2010/main" val="1586840193"/>
      </p:ext>
    </p:extLst>
  </p:cSld>
  <p:clrMapOvr>
    <a:masterClrMapping/>
  </p:clrMapOvr>
  <p:extLst>
    <p:ext uri="{DCECCB84-F9BA-43D5-87BE-67443E8EF086}">
      <p15:sldGuideLst xmlns:p15="http://schemas.microsoft.com/office/powerpoint/2012/main">
        <p15:guide id="2" orient="horz" pos="108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Title and 8 pictures">
    <p:bg>
      <p:bgPr>
        <a:solidFill>
          <a:schemeClr val="bg1"/>
        </a:solidFill>
        <a:effectLst/>
      </p:bgPr>
    </p:bg>
    <p:spTree>
      <p:nvGrpSpPr>
        <p:cNvPr id="1" name=""/>
        <p:cNvGrpSpPr/>
        <p:nvPr/>
      </p:nvGrpSpPr>
      <p:grpSpPr>
        <a:xfrm>
          <a:off x="0" y="0"/>
          <a:ext cx="0" cy="0"/>
          <a:chOff x="0" y="0"/>
          <a:chExt cx="0" cy="0"/>
        </a:xfrm>
      </p:grpSpPr>
      <p:pic>
        <p:nvPicPr>
          <p:cNvPr id="99" name="Divider">
            <a:extLst>
              <a:ext uri="{FF2B5EF4-FFF2-40B4-BE49-F238E27FC236}">
                <a16:creationId xmlns:a16="http://schemas.microsoft.com/office/drawing/2014/main" id="{E6549563-E04B-4657-8321-4C6934FCD322}"/>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97" name="Slide Number">
            <a:extLst>
              <a:ext uri="{FF2B5EF4-FFF2-40B4-BE49-F238E27FC236}">
                <a16:creationId xmlns:a16="http://schemas.microsoft.com/office/drawing/2014/main" id="{BE705BC3-4D3C-4BF3-801C-BFF823D8CAA1}"/>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2" name="Title">
            <a:extLst>
              <a:ext uri="{FF2B5EF4-FFF2-40B4-BE49-F238E27FC236}">
                <a16:creationId xmlns:a16="http://schemas.microsoft.com/office/drawing/2014/main" id="{9A1AD47A-644D-4968-9CC8-C9014D5497DB}"/>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and 8 pictures</a:t>
            </a:r>
          </a:p>
        </p:txBody>
      </p:sp>
      <p:sp>
        <p:nvSpPr>
          <p:cNvPr id="22" name="Picture 1">
            <a:extLst>
              <a:ext uri="{FF2B5EF4-FFF2-40B4-BE49-F238E27FC236}">
                <a16:creationId xmlns:a16="http://schemas.microsoft.com/office/drawing/2014/main" id="{01E0569B-0304-4CF2-95FE-74EEAC9AEC38}"/>
              </a:ext>
              <a:ext uri="{C183D7F6-B498-43B3-948B-1728B52AA6E4}">
                <adec:decorative xmlns:adec="http://schemas.microsoft.com/office/drawing/2017/decorative" val="1"/>
              </a:ext>
            </a:extLst>
          </p:cNvPr>
          <p:cNvSpPr>
            <a:spLocks noGrp="1"/>
          </p:cNvSpPr>
          <p:nvPr>
            <p:ph type="pic" idx="22" hasCustomPrompt="1"/>
          </p:nvPr>
        </p:nvSpPr>
        <p:spPr>
          <a:xfrm>
            <a:off x="640080" y="1162264"/>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23" name="Picture 2">
            <a:extLst>
              <a:ext uri="{FF2B5EF4-FFF2-40B4-BE49-F238E27FC236}">
                <a16:creationId xmlns:a16="http://schemas.microsoft.com/office/drawing/2014/main" id="{4E39BCC2-7E6B-49A6-88A7-4389D0876599}"/>
              </a:ext>
              <a:ext uri="{C183D7F6-B498-43B3-948B-1728B52AA6E4}">
                <adec:decorative xmlns:adec="http://schemas.microsoft.com/office/drawing/2017/decorative" val="1"/>
              </a:ext>
            </a:extLst>
          </p:cNvPr>
          <p:cNvSpPr>
            <a:spLocks noGrp="1"/>
          </p:cNvSpPr>
          <p:nvPr>
            <p:ph type="pic" idx="23" hasCustomPrompt="1"/>
          </p:nvPr>
        </p:nvSpPr>
        <p:spPr>
          <a:xfrm>
            <a:off x="3517392" y="1162264"/>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24" name="Picture 3">
            <a:extLst>
              <a:ext uri="{FF2B5EF4-FFF2-40B4-BE49-F238E27FC236}">
                <a16:creationId xmlns:a16="http://schemas.microsoft.com/office/drawing/2014/main" id="{292A7B23-5883-4A03-AA9E-D7887267A0B5}"/>
              </a:ext>
              <a:ext uri="{C183D7F6-B498-43B3-948B-1728B52AA6E4}">
                <adec:decorative xmlns:adec="http://schemas.microsoft.com/office/drawing/2017/decorative" val="1"/>
              </a:ext>
            </a:extLst>
          </p:cNvPr>
          <p:cNvSpPr>
            <a:spLocks noGrp="1"/>
          </p:cNvSpPr>
          <p:nvPr>
            <p:ph type="pic" idx="24" hasCustomPrompt="1"/>
          </p:nvPr>
        </p:nvSpPr>
        <p:spPr>
          <a:xfrm>
            <a:off x="6394704" y="1162264"/>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25" name="Picture 4">
            <a:extLst>
              <a:ext uri="{FF2B5EF4-FFF2-40B4-BE49-F238E27FC236}">
                <a16:creationId xmlns:a16="http://schemas.microsoft.com/office/drawing/2014/main" id="{871FBC72-3D16-49CE-BD02-AD416196D37A}"/>
              </a:ext>
              <a:ext uri="{C183D7F6-B498-43B3-948B-1728B52AA6E4}">
                <adec:decorative xmlns:adec="http://schemas.microsoft.com/office/drawing/2017/decorative" val="1"/>
              </a:ext>
            </a:extLst>
          </p:cNvPr>
          <p:cNvSpPr>
            <a:spLocks noGrp="1"/>
          </p:cNvSpPr>
          <p:nvPr>
            <p:ph type="pic" idx="25" hasCustomPrompt="1"/>
          </p:nvPr>
        </p:nvSpPr>
        <p:spPr>
          <a:xfrm>
            <a:off x="9272016" y="1162264"/>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26" name="Picture 5">
            <a:extLst>
              <a:ext uri="{FF2B5EF4-FFF2-40B4-BE49-F238E27FC236}">
                <a16:creationId xmlns:a16="http://schemas.microsoft.com/office/drawing/2014/main" id="{CCC335E7-FA18-44DB-ACBC-F2DABE9FB384}"/>
              </a:ext>
              <a:ext uri="{C183D7F6-B498-43B3-948B-1728B52AA6E4}">
                <adec:decorative xmlns:adec="http://schemas.microsoft.com/office/drawing/2017/decorative" val="1"/>
              </a:ext>
            </a:extLst>
          </p:cNvPr>
          <p:cNvSpPr>
            <a:spLocks noGrp="1"/>
          </p:cNvSpPr>
          <p:nvPr>
            <p:ph type="pic" idx="26" hasCustomPrompt="1"/>
          </p:nvPr>
        </p:nvSpPr>
        <p:spPr>
          <a:xfrm>
            <a:off x="640080" y="3873273"/>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27" name="Picture 6">
            <a:extLst>
              <a:ext uri="{FF2B5EF4-FFF2-40B4-BE49-F238E27FC236}">
                <a16:creationId xmlns:a16="http://schemas.microsoft.com/office/drawing/2014/main" id="{BB740650-61A2-4FDC-8700-54D96F01FF5A}"/>
              </a:ext>
              <a:ext uri="{C183D7F6-B498-43B3-948B-1728B52AA6E4}">
                <adec:decorative xmlns:adec="http://schemas.microsoft.com/office/drawing/2017/decorative" val="1"/>
              </a:ext>
            </a:extLst>
          </p:cNvPr>
          <p:cNvSpPr>
            <a:spLocks noGrp="1"/>
          </p:cNvSpPr>
          <p:nvPr>
            <p:ph type="pic" idx="27" hasCustomPrompt="1"/>
          </p:nvPr>
        </p:nvSpPr>
        <p:spPr>
          <a:xfrm>
            <a:off x="3517392" y="3873273"/>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28" name="Picture 7">
            <a:extLst>
              <a:ext uri="{FF2B5EF4-FFF2-40B4-BE49-F238E27FC236}">
                <a16:creationId xmlns:a16="http://schemas.microsoft.com/office/drawing/2014/main" id="{CA951A10-B648-4F4E-87FD-97FD8FEB4106}"/>
              </a:ext>
              <a:ext uri="{C183D7F6-B498-43B3-948B-1728B52AA6E4}">
                <adec:decorative xmlns:adec="http://schemas.microsoft.com/office/drawing/2017/decorative" val="1"/>
              </a:ext>
            </a:extLst>
          </p:cNvPr>
          <p:cNvSpPr>
            <a:spLocks noGrp="1"/>
          </p:cNvSpPr>
          <p:nvPr>
            <p:ph type="pic" idx="28" hasCustomPrompt="1"/>
          </p:nvPr>
        </p:nvSpPr>
        <p:spPr>
          <a:xfrm>
            <a:off x="6394704" y="3873273"/>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29" name="Picture 8">
            <a:extLst>
              <a:ext uri="{FF2B5EF4-FFF2-40B4-BE49-F238E27FC236}">
                <a16:creationId xmlns:a16="http://schemas.microsoft.com/office/drawing/2014/main" id="{1F4C4007-9EA0-4D1F-938D-A38B105119E9}"/>
              </a:ext>
              <a:ext uri="{C183D7F6-B498-43B3-948B-1728B52AA6E4}">
                <adec:decorative xmlns:adec="http://schemas.microsoft.com/office/drawing/2017/decorative" val="1"/>
              </a:ext>
            </a:extLst>
          </p:cNvPr>
          <p:cNvSpPr>
            <a:spLocks noGrp="1"/>
          </p:cNvSpPr>
          <p:nvPr>
            <p:ph type="pic" idx="29" hasCustomPrompt="1"/>
          </p:nvPr>
        </p:nvSpPr>
        <p:spPr>
          <a:xfrm>
            <a:off x="9272016" y="3873273"/>
            <a:ext cx="2286000" cy="2286000"/>
          </a:xfrm>
        </p:spPr>
        <p:txBody>
          <a:bodyPr anchor="t">
            <a:noAutofit/>
          </a:bodyPr>
          <a:lstStyle>
            <a:lvl1pPr marL="0" indent="0" algn="ctr">
              <a:buNone/>
              <a:defRPr sz="2000">
                <a:solidFill>
                  <a:srgbClr val="232F3E"/>
                </a:solidFill>
              </a:defRPr>
            </a:lvl1pPr>
          </a:lstStyle>
          <a:p>
            <a:r>
              <a:rPr lang="en-US" dirty="0"/>
              <a:t>Click icon to add image</a:t>
            </a:r>
          </a:p>
        </p:txBody>
      </p:sp>
    </p:spTree>
    <p:custDataLst>
      <p:tags r:id="rId1"/>
    </p:custDataLst>
    <p:extLst>
      <p:ext uri="{BB962C8B-B14F-4D97-AF65-F5344CB8AC3E}">
        <p14:creationId xmlns:p14="http://schemas.microsoft.com/office/powerpoint/2010/main" val="5360166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Title, 8 Sm Pics, and 8 Text Columns">
    <p:bg>
      <p:bgPr>
        <a:solidFill>
          <a:schemeClr val="bg1"/>
        </a:solidFill>
        <a:effectLst/>
      </p:bgPr>
    </p:bg>
    <p:spTree>
      <p:nvGrpSpPr>
        <p:cNvPr id="1" name=""/>
        <p:cNvGrpSpPr/>
        <p:nvPr/>
      </p:nvGrpSpPr>
      <p:grpSpPr>
        <a:xfrm>
          <a:off x="0" y="0"/>
          <a:ext cx="0" cy="0"/>
          <a:chOff x="0" y="0"/>
          <a:chExt cx="0" cy="0"/>
        </a:xfrm>
      </p:grpSpPr>
      <p:pic>
        <p:nvPicPr>
          <p:cNvPr id="99" name="Divider">
            <a:extLst>
              <a:ext uri="{FF2B5EF4-FFF2-40B4-BE49-F238E27FC236}">
                <a16:creationId xmlns:a16="http://schemas.microsoft.com/office/drawing/2014/main" id="{1D6BA6E7-5899-45FE-A720-127BD53EEDD5}"/>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97" name="Slide Number">
            <a:extLst>
              <a:ext uri="{FF2B5EF4-FFF2-40B4-BE49-F238E27FC236}">
                <a16:creationId xmlns:a16="http://schemas.microsoft.com/office/drawing/2014/main" id="{43729ECE-1B47-40DF-A603-0B72A4802FB4}"/>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2" name="Title">
            <a:extLst>
              <a:ext uri="{FF2B5EF4-FFF2-40B4-BE49-F238E27FC236}">
                <a16:creationId xmlns:a16="http://schemas.microsoft.com/office/drawing/2014/main" id="{55E25BD5-0A7A-4C0F-8C7B-5FB1E17082BE}"/>
              </a:ext>
            </a:extLst>
          </p:cNvPr>
          <p:cNvSpPr>
            <a:spLocks noGrp="1"/>
          </p:cNvSpPr>
          <p:nvPr>
            <p:ph type="title" idx="1" hasCustomPrompt="1"/>
          </p:nvPr>
        </p:nvSpPr>
        <p:spPr>
          <a:xfrm>
            <a:off x="365760" y="301752"/>
            <a:ext cx="11466576" cy="731520"/>
          </a:xfrm>
        </p:spPr>
        <p:txBody>
          <a:bodyPr/>
          <a:lstStyle>
            <a:lvl1pPr>
              <a:defRPr>
                <a:solidFill>
                  <a:srgbClr val="232F3E"/>
                </a:solidFill>
                <a:latin typeface="Amazon Ember Display Heavy"/>
              </a:defRPr>
            </a:lvl1pPr>
          </a:lstStyle>
          <a:p>
            <a:r>
              <a:rPr lang="en-US" dirty="0"/>
              <a:t>Title, 8 pictures, and 8 labels</a:t>
            </a:r>
          </a:p>
        </p:txBody>
      </p:sp>
      <p:sp>
        <p:nvSpPr>
          <p:cNvPr id="22" name="Picture Top Left">
            <a:extLst>
              <a:ext uri="{FF2B5EF4-FFF2-40B4-BE49-F238E27FC236}">
                <a16:creationId xmlns:a16="http://schemas.microsoft.com/office/drawing/2014/main" id="{BA2767B8-F34C-4600-8F4B-21C0CDFE578E}"/>
              </a:ext>
              <a:ext uri="{C183D7F6-B498-43B3-948B-1728B52AA6E4}">
                <adec:decorative xmlns:adec="http://schemas.microsoft.com/office/drawing/2017/decorative" val="1"/>
              </a:ext>
            </a:extLst>
          </p:cNvPr>
          <p:cNvSpPr>
            <a:spLocks noGrp="1"/>
          </p:cNvSpPr>
          <p:nvPr>
            <p:ph type="pic" idx="22" hasCustomPrompt="1"/>
          </p:nvPr>
        </p:nvSpPr>
        <p:spPr>
          <a:xfrm>
            <a:off x="960120" y="1272940"/>
            <a:ext cx="1645920" cy="1648911"/>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12" name="Header Top Left">
            <a:extLst>
              <a:ext uri="{FF2B5EF4-FFF2-40B4-BE49-F238E27FC236}">
                <a16:creationId xmlns:a16="http://schemas.microsoft.com/office/drawing/2014/main" id="{573CFC72-9096-4F5D-9BDB-96DE57732BB8}"/>
              </a:ext>
            </a:extLst>
          </p:cNvPr>
          <p:cNvSpPr>
            <a:spLocks noGrp="1"/>
          </p:cNvSpPr>
          <p:nvPr>
            <p:ph type="body" idx="12" hasCustomPrompt="1"/>
          </p:nvPr>
        </p:nvSpPr>
        <p:spPr>
          <a:xfrm>
            <a:off x="388620" y="2976540"/>
            <a:ext cx="2788920" cy="548640"/>
          </a:xfrm>
          <a:noFill/>
          <a:ln>
            <a:noFill/>
          </a:ln>
        </p:spPr>
        <p:txBody>
          <a:bodyPr vert="horz" lIns="91440" tIns="45720" rIns="91440" bIns="45720" rtlCol="0" anchor="ctr">
            <a:noAutofit/>
          </a:bodyPr>
          <a:lstStyle>
            <a:lvl1pPr marL="0" indent="0" algn="ctr">
              <a:lnSpc>
                <a:spcPct val="100000"/>
              </a:lnSpc>
              <a:buNone/>
              <a:defRPr lang="en-US" sz="1600" b="0" dirty="0">
                <a:solidFill>
                  <a:srgbClr val="232F3E"/>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23" name="Picture Top Left Center">
            <a:extLst>
              <a:ext uri="{FF2B5EF4-FFF2-40B4-BE49-F238E27FC236}">
                <a16:creationId xmlns:a16="http://schemas.microsoft.com/office/drawing/2014/main" id="{0CE211BC-1E62-4A42-A199-9B1FBAD2CE23}"/>
              </a:ext>
              <a:ext uri="{C183D7F6-B498-43B3-948B-1728B52AA6E4}">
                <adec:decorative xmlns:adec="http://schemas.microsoft.com/office/drawing/2017/decorative" val="1"/>
              </a:ext>
            </a:extLst>
          </p:cNvPr>
          <p:cNvSpPr>
            <a:spLocks noGrp="1"/>
          </p:cNvSpPr>
          <p:nvPr>
            <p:ph type="pic" idx="23" hasCustomPrompt="1"/>
          </p:nvPr>
        </p:nvSpPr>
        <p:spPr>
          <a:xfrm>
            <a:off x="3837432" y="1272940"/>
            <a:ext cx="1645920" cy="1648911"/>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13" name="Header Top Left Center">
            <a:extLst>
              <a:ext uri="{FF2B5EF4-FFF2-40B4-BE49-F238E27FC236}">
                <a16:creationId xmlns:a16="http://schemas.microsoft.com/office/drawing/2014/main" id="{3777F387-CD61-4FDE-AE0D-E17DE70D3B19}"/>
              </a:ext>
            </a:extLst>
          </p:cNvPr>
          <p:cNvSpPr>
            <a:spLocks noGrp="1"/>
          </p:cNvSpPr>
          <p:nvPr>
            <p:ph type="body" idx="13" hasCustomPrompt="1"/>
          </p:nvPr>
        </p:nvSpPr>
        <p:spPr>
          <a:xfrm>
            <a:off x="3265932" y="2976540"/>
            <a:ext cx="2788920" cy="548640"/>
          </a:xfrm>
          <a:noFill/>
          <a:ln>
            <a:noFill/>
          </a:ln>
        </p:spPr>
        <p:txBody>
          <a:bodyPr vert="horz" lIns="91440" tIns="45720" rIns="91440" bIns="45720" rtlCol="0" anchor="ctr">
            <a:noAutofit/>
          </a:bodyPr>
          <a:lstStyle>
            <a:lvl1pPr marL="0" indent="0" algn="ctr">
              <a:lnSpc>
                <a:spcPct val="100000"/>
              </a:lnSpc>
              <a:buNone/>
              <a:defRPr lang="en-US" sz="1600" b="0" dirty="0">
                <a:solidFill>
                  <a:srgbClr val="232F3E"/>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24" name="Picture Top Center Right">
            <a:extLst>
              <a:ext uri="{FF2B5EF4-FFF2-40B4-BE49-F238E27FC236}">
                <a16:creationId xmlns:a16="http://schemas.microsoft.com/office/drawing/2014/main" id="{815CD5D2-790A-41FA-B807-B7B212763D05}"/>
              </a:ext>
              <a:ext uri="{C183D7F6-B498-43B3-948B-1728B52AA6E4}">
                <adec:decorative xmlns:adec="http://schemas.microsoft.com/office/drawing/2017/decorative" val="1"/>
              </a:ext>
            </a:extLst>
          </p:cNvPr>
          <p:cNvSpPr>
            <a:spLocks noGrp="1"/>
          </p:cNvSpPr>
          <p:nvPr>
            <p:ph type="pic" idx="24" hasCustomPrompt="1"/>
          </p:nvPr>
        </p:nvSpPr>
        <p:spPr>
          <a:xfrm>
            <a:off x="6714744" y="1272940"/>
            <a:ext cx="1645920" cy="1648911"/>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14" name="Header Top Center Right">
            <a:extLst>
              <a:ext uri="{FF2B5EF4-FFF2-40B4-BE49-F238E27FC236}">
                <a16:creationId xmlns:a16="http://schemas.microsoft.com/office/drawing/2014/main" id="{CF3CD244-8B44-44A6-A623-84365E91EAE7}"/>
              </a:ext>
            </a:extLst>
          </p:cNvPr>
          <p:cNvSpPr>
            <a:spLocks noGrp="1"/>
          </p:cNvSpPr>
          <p:nvPr>
            <p:ph type="body" idx="14" hasCustomPrompt="1"/>
          </p:nvPr>
        </p:nvSpPr>
        <p:spPr>
          <a:xfrm>
            <a:off x="6143244" y="2976540"/>
            <a:ext cx="2788920" cy="548640"/>
          </a:xfrm>
          <a:noFill/>
          <a:ln>
            <a:noFill/>
          </a:ln>
        </p:spPr>
        <p:txBody>
          <a:bodyPr vert="horz" lIns="91440" tIns="45720" rIns="91440" bIns="45720" rtlCol="0" anchor="ctr">
            <a:noAutofit/>
          </a:bodyPr>
          <a:lstStyle>
            <a:lvl1pPr marL="0" indent="0" algn="ctr">
              <a:lnSpc>
                <a:spcPct val="100000"/>
              </a:lnSpc>
              <a:buNone/>
              <a:defRPr lang="en-US" sz="1600" b="0" dirty="0">
                <a:solidFill>
                  <a:srgbClr val="232F3E"/>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25" name="Picture Top Right">
            <a:extLst>
              <a:ext uri="{FF2B5EF4-FFF2-40B4-BE49-F238E27FC236}">
                <a16:creationId xmlns:a16="http://schemas.microsoft.com/office/drawing/2014/main" id="{1D19D589-0526-4B91-878C-8F5B57AFE6B1}"/>
              </a:ext>
              <a:ext uri="{C183D7F6-B498-43B3-948B-1728B52AA6E4}">
                <adec:decorative xmlns:adec="http://schemas.microsoft.com/office/drawing/2017/decorative" val="1"/>
              </a:ext>
            </a:extLst>
          </p:cNvPr>
          <p:cNvSpPr>
            <a:spLocks noGrp="1"/>
          </p:cNvSpPr>
          <p:nvPr>
            <p:ph type="pic" idx="25" hasCustomPrompt="1"/>
          </p:nvPr>
        </p:nvSpPr>
        <p:spPr>
          <a:xfrm>
            <a:off x="9592056" y="1272940"/>
            <a:ext cx="1645920" cy="1648911"/>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15" name="Header Top Right">
            <a:extLst>
              <a:ext uri="{FF2B5EF4-FFF2-40B4-BE49-F238E27FC236}">
                <a16:creationId xmlns:a16="http://schemas.microsoft.com/office/drawing/2014/main" id="{08FBD2BF-3C8E-4153-80EE-99905AF06DB0}"/>
              </a:ext>
            </a:extLst>
          </p:cNvPr>
          <p:cNvSpPr>
            <a:spLocks noGrp="1"/>
          </p:cNvSpPr>
          <p:nvPr>
            <p:ph type="body" idx="15" hasCustomPrompt="1"/>
          </p:nvPr>
        </p:nvSpPr>
        <p:spPr>
          <a:xfrm>
            <a:off x="9020556" y="2976540"/>
            <a:ext cx="2788920" cy="548640"/>
          </a:xfrm>
          <a:noFill/>
          <a:ln>
            <a:noFill/>
          </a:ln>
        </p:spPr>
        <p:txBody>
          <a:bodyPr vert="horz" lIns="91440" tIns="45720" rIns="91440" bIns="45720" rtlCol="0" anchor="ctr">
            <a:noAutofit/>
          </a:bodyPr>
          <a:lstStyle>
            <a:lvl1pPr marL="0" indent="0" algn="ctr">
              <a:lnSpc>
                <a:spcPct val="100000"/>
              </a:lnSpc>
              <a:buNone/>
              <a:defRPr lang="en-US" sz="1600" b="0" dirty="0">
                <a:solidFill>
                  <a:srgbClr val="232F3E"/>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26" name="Picture Bottom Left">
            <a:extLst>
              <a:ext uri="{FF2B5EF4-FFF2-40B4-BE49-F238E27FC236}">
                <a16:creationId xmlns:a16="http://schemas.microsoft.com/office/drawing/2014/main" id="{6A136B8D-0BEF-4C03-8B3C-BF95C65548B3}"/>
              </a:ext>
              <a:ext uri="{C183D7F6-B498-43B3-948B-1728B52AA6E4}">
                <adec:decorative xmlns:adec="http://schemas.microsoft.com/office/drawing/2017/decorative" val="1"/>
              </a:ext>
            </a:extLst>
          </p:cNvPr>
          <p:cNvSpPr>
            <a:spLocks noGrp="1"/>
          </p:cNvSpPr>
          <p:nvPr>
            <p:ph type="pic" idx="26" hasCustomPrompt="1"/>
          </p:nvPr>
        </p:nvSpPr>
        <p:spPr>
          <a:xfrm>
            <a:off x="960120" y="3814574"/>
            <a:ext cx="1645920" cy="1648911"/>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16" name="Header Bottom Left">
            <a:extLst>
              <a:ext uri="{FF2B5EF4-FFF2-40B4-BE49-F238E27FC236}">
                <a16:creationId xmlns:a16="http://schemas.microsoft.com/office/drawing/2014/main" id="{E8024806-5459-4580-AA84-DFE98F18A5A3}"/>
              </a:ext>
            </a:extLst>
          </p:cNvPr>
          <p:cNvSpPr>
            <a:spLocks noGrp="1"/>
          </p:cNvSpPr>
          <p:nvPr>
            <p:ph type="body" idx="16" hasCustomPrompt="1"/>
          </p:nvPr>
        </p:nvSpPr>
        <p:spPr>
          <a:xfrm>
            <a:off x="388620" y="5518174"/>
            <a:ext cx="2788920" cy="548640"/>
          </a:xfrm>
          <a:noFill/>
          <a:ln>
            <a:noFill/>
          </a:ln>
        </p:spPr>
        <p:txBody>
          <a:bodyPr vert="horz" lIns="91440" tIns="45720" rIns="91440" bIns="45720" rtlCol="0" anchor="ctr">
            <a:noAutofit/>
          </a:bodyPr>
          <a:lstStyle>
            <a:lvl1pPr marL="0" indent="0" algn="ctr">
              <a:lnSpc>
                <a:spcPct val="100000"/>
              </a:lnSpc>
              <a:buNone/>
              <a:defRPr lang="en-US" sz="1600" b="0" dirty="0">
                <a:solidFill>
                  <a:srgbClr val="232F3E"/>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27" name="Picture Bottom Left Center">
            <a:extLst>
              <a:ext uri="{FF2B5EF4-FFF2-40B4-BE49-F238E27FC236}">
                <a16:creationId xmlns:a16="http://schemas.microsoft.com/office/drawing/2014/main" id="{AF549A83-F8CE-463B-9ED5-5A303AC8AC23}"/>
              </a:ext>
              <a:ext uri="{C183D7F6-B498-43B3-948B-1728B52AA6E4}">
                <adec:decorative xmlns:adec="http://schemas.microsoft.com/office/drawing/2017/decorative" val="1"/>
              </a:ext>
            </a:extLst>
          </p:cNvPr>
          <p:cNvSpPr>
            <a:spLocks noGrp="1"/>
          </p:cNvSpPr>
          <p:nvPr>
            <p:ph type="pic" idx="27" hasCustomPrompt="1"/>
          </p:nvPr>
        </p:nvSpPr>
        <p:spPr>
          <a:xfrm>
            <a:off x="3837432" y="3814574"/>
            <a:ext cx="1645920" cy="1648911"/>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17" name="Header Bottom Left Center">
            <a:extLst>
              <a:ext uri="{FF2B5EF4-FFF2-40B4-BE49-F238E27FC236}">
                <a16:creationId xmlns:a16="http://schemas.microsoft.com/office/drawing/2014/main" id="{484800A7-DA7A-48C2-BD82-C01F6FD9DB3E}"/>
              </a:ext>
            </a:extLst>
          </p:cNvPr>
          <p:cNvSpPr>
            <a:spLocks noGrp="1"/>
          </p:cNvSpPr>
          <p:nvPr>
            <p:ph type="body" idx="17" hasCustomPrompt="1"/>
          </p:nvPr>
        </p:nvSpPr>
        <p:spPr>
          <a:xfrm>
            <a:off x="3265932" y="5518174"/>
            <a:ext cx="2788920" cy="548640"/>
          </a:xfrm>
          <a:noFill/>
          <a:ln>
            <a:noFill/>
          </a:ln>
        </p:spPr>
        <p:txBody>
          <a:bodyPr vert="horz" lIns="91440" tIns="45720" rIns="91440" bIns="45720" rtlCol="0" anchor="ctr">
            <a:noAutofit/>
          </a:bodyPr>
          <a:lstStyle>
            <a:lvl1pPr marL="0" indent="0" algn="ctr">
              <a:lnSpc>
                <a:spcPct val="100000"/>
              </a:lnSpc>
              <a:buNone/>
              <a:defRPr lang="en-US" sz="1600" b="0" dirty="0">
                <a:solidFill>
                  <a:srgbClr val="232F3E"/>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28" name="Picture Bottom Center Right">
            <a:extLst>
              <a:ext uri="{FF2B5EF4-FFF2-40B4-BE49-F238E27FC236}">
                <a16:creationId xmlns:a16="http://schemas.microsoft.com/office/drawing/2014/main" id="{0FD6813E-DBAA-47AF-94A9-F300864878FA}"/>
              </a:ext>
              <a:ext uri="{C183D7F6-B498-43B3-948B-1728B52AA6E4}">
                <adec:decorative xmlns:adec="http://schemas.microsoft.com/office/drawing/2017/decorative" val="1"/>
              </a:ext>
            </a:extLst>
          </p:cNvPr>
          <p:cNvSpPr>
            <a:spLocks noGrp="1"/>
          </p:cNvSpPr>
          <p:nvPr>
            <p:ph type="pic" idx="28" hasCustomPrompt="1"/>
          </p:nvPr>
        </p:nvSpPr>
        <p:spPr>
          <a:xfrm>
            <a:off x="6714744" y="3814574"/>
            <a:ext cx="1645920" cy="1648911"/>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18" name="Header Bottom Center Right">
            <a:extLst>
              <a:ext uri="{FF2B5EF4-FFF2-40B4-BE49-F238E27FC236}">
                <a16:creationId xmlns:a16="http://schemas.microsoft.com/office/drawing/2014/main" id="{706046A5-A656-4648-BD39-64FA5E94B613}"/>
              </a:ext>
            </a:extLst>
          </p:cNvPr>
          <p:cNvSpPr>
            <a:spLocks noGrp="1"/>
          </p:cNvSpPr>
          <p:nvPr>
            <p:ph type="body" idx="18" hasCustomPrompt="1"/>
          </p:nvPr>
        </p:nvSpPr>
        <p:spPr>
          <a:xfrm>
            <a:off x="6143244" y="5518174"/>
            <a:ext cx="2788920" cy="548640"/>
          </a:xfrm>
          <a:noFill/>
          <a:ln>
            <a:noFill/>
          </a:ln>
        </p:spPr>
        <p:txBody>
          <a:bodyPr vert="horz" lIns="91440" tIns="45720" rIns="91440" bIns="45720" rtlCol="0" anchor="ctr">
            <a:noAutofit/>
          </a:bodyPr>
          <a:lstStyle>
            <a:lvl1pPr marL="0" indent="0" algn="ctr">
              <a:lnSpc>
                <a:spcPct val="100000"/>
              </a:lnSpc>
              <a:buNone/>
              <a:defRPr lang="en-US" sz="1600" b="0" dirty="0">
                <a:solidFill>
                  <a:srgbClr val="232F3E"/>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29" name="Picture Bottom Right">
            <a:extLst>
              <a:ext uri="{FF2B5EF4-FFF2-40B4-BE49-F238E27FC236}">
                <a16:creationId xmlns:a16="http://schemas.microsoft.com/office/drawing/2014/main" id="{9A78C933-BE2D-4980-BE96-E14880669883}"/>
              </a:ext>
              <a:ext uri="{C183D7F6-B498-43B3-948B-1728B52AA6E4}">
                <adec:decorative xmlns:adec="http://schemas.microsoft.com/office/drawing/2017/decorative" val="1"/>
              </a:ext>
            </a:extLst>
          </p:cNvPr>
          <p:cNvSpPr>
            <a:spLocks noGrp="1"/>
          </p:cNvSpPr>
          <p:nvPr>
            <p:ph type="pic" idx="29" hasCustomPrompt="1"/>
          </p:nvPr>
        </p:nvSpPr>
        <p:spPr>
          <a:xfrm>
            <a:off x="9592056" y="3814574"/>
            <a:ext cx="1645920" cy="1648911"/>
          </a:xfrm>
        </p:spPr>
        <p:txBody>
          <a:bodyPr anchor="t">
            <a:noAutofit/>
          </a:bodyPr>
          <a:lstStyle>
            <a:lvl1pPr marL="0" indent="0" algn="ctr">
              <a:buNone/>
              <a:defRPr sz="2000">
                <a:solidFill>
                  <a:srgbClr val="232F3E"/>
                </a:solidFill>
                <a:latin typeface="+mn-lt"/>
              </a:defRPr>
            </a:lvl1pPr>
          </a:lstStyle>
          <a:p>
            <a:r>
              <a:rPr lang="en-US" dirty="0"/>
              <a:t>Click icon to add image</a:t>
            </a:r>
          </a:p>
        </p:txBody>
      </p:sp>
      <p:sp>
        <p:nvSpPr>
          <p:cNvPr id="19" name="Header Bottom Right">
            <a:extLst>
              <a:ext uri="{FF2B5EF4-FFF2-40B4-BE49-F238E27FC236}">
                <a16:creationId xmlns:a16="http://schemas.microsoft.com/office/drawing/2014/main" id="{DE6244C7-6311-4CE0-AB72-2F6B429380EE}"/>
              </a:ext>
            </a:extLst>
          </p:cNvPr>
          <p:cNvSpPr>
            <a:spLocks noGrp="1"/>
          </p:cNvSpPr>
          <p:nvPr>
            <p:ph type="body" idx="19" hasCustomPrompt="1"/>
          </p:nvPr>
        </p:nvSpPr>
        <p:spPr>
          <a:xfrm>
            <a:off x="9020556" y="5518174"/>
            <a:ext cx="2788920" cy="548640"/>
          </a:xfrm>
          <a:noFill/>
          <a:ln>
            <a:noFill/>
          </a:ln>
        </p:spPr>
        <p:txBody>
          <a:bodyPr vert="horz" lIns="91440" tIns="45720" rIns="91440" bIns="45720" rtlCol="0" anchor="ctr">
            <a:noAutofit/>
          </a:bodyPr>
          <a:lstStyle>
            <a:lvl1pPr marL="0" indent="0" algn="ctr">
              <a:lnSpc>
                <a:spcPct val="100000"/>
              </a:lnSpc>
              <a:buNone/>
              <a:defRPr lang="en-US" sz="1600" b="0" dirty="0">
                <a:solidFill>
                  <a:srgbClr val="232F3E"/>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Tree>
    <p:custDataLst>
      <p:tags r:id="rId1"/>
    </p:custDataLst>
    <p:extLst>
      <p:ext uri="{BB962C8B-B14F-4D97-AF65-F5344CB8AC3E}">
        <p14:creationId xmlns:p14="http://schemas.microsoft.com/office/powerpoint/2010/main" val="3427812452"/>
      </p:ext>
    </p:extLst>
  </p:cSld>
  <p:clrMapOvr>
    <a:masterClrMapping/>
  </p:clrMapOvr>
  <p:extLst>
    <p:ext uri="{DCECCB84-F9BA-43D5-87BE-67443E8EF086}">
      <p15:sldGuideLst xmlns:p15="http://schemas.microsoft.com/office/powerpoint/2012/main">
        <p15:guide id="2" orient="horz" pos="10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ection Slide Varia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576AC153-25F3-4431-87F8-2E0931CF2549}"/>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1D95C62C-EA11-4B27-9639-F8BCE11725B6}"/>
              </a:ext>
            </a:extLst>
          </p:cNvPr>
          <p:cNvSpPr>
            <a:spLocks noGrp="1"/>
          </p:cNvSpPr>
          <p:nvPr>
            <p:ph type="title" idx="1" hasCustomPrompt="1"/>
          </p:nvPr>
        </p:nvSpPr>
        <p:spPr>
          <a:xfrm>
            <a:off x="457200" y="2545492"/>
            <a:ext cx="11375136" cy="2446876"/>
          </a:xfrm>
        </p:spPr>
        <p:txBody>
          <a:bodyPr anchor="b">
            <a:normAutofit/>
          </a:bodyPr>
          <a:lstStyle>
            <a:lvl1pPr algn="l">
              <a:spcBef>
                <a:spcPts val="0"/>
              </a:spcBef>
              <a:spcAft>
                <a:spcPts val="0"/>
              </a:spcAft>
              <a:defRPr sz="4800">
                <a:solidFill>
                  <a:schemeClr val="bg1"/>
                </a:solidFill>
                <a:latin typeface="Amazon Ember Display Heavy"/>
              </a:defRPr>
            </a:lvl1pPr>
          </a:lstStyle>
          <a:p>
            <a:r>
              <a:rPr lang="en-US" dirty="0"/>
              <a:t>Enter section title</a:t>
            </a:r>
          </a:p>
        </p:txBody>
      </p:sp>
      <p:sp>
        <p:nvSpPr>
          <p:cNvPr id="2" name="Subtitle">
            <a:extLst>
              <a:ext uri="{FF2B5EF4-FFF2-40B4-BE49-F238E27FC236}">
                <a16:creationId xmlns:a16="http://schemas.microsoft.com/office/drawing/2014/main" id="{5306A075-06B6-4644-A82F-DAE4D29918FB}"/>
              </a:ext>
            </a:extLst>
          </p:cNvPr>
          <p:cNvSpPr>
            <a:spLocks noGrp="1"/>
          </p:cNvSpPr>
          <p:nvPr>
            <p:ph type="subTitle" idx="2" hasCustomPrompt="1"/>
          </p:nvPr>
        </p:nvSpPr>
        <p:spPr>
          <a:xfrm>
            <a:off x="457200" y="5040376"/>
            <a:ext cx="11375136" cy="995898"/>
          </a:xfrm>
        </p:spPr>
        <p:txBody>
          <a:bodyPr>
            <a:normAutofit/>
          </a:bodyPr>
          <a:lstStyle>
            <a:lvl1pPr marL="0" indent="0" algn="l">
              <a:spcBef>
                <a:spcPts val="0"/>
              </a:spcBef>
              <a:spcAft>
                <a:spcPts val="0"/>
              </a:spcAft>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Enter Module Title</a:t>
            </a:r>
          </a:p>
        </p:txBody>
      </p:sp>
      <p:pic>
        <p:nvPicPr>
          <p:cNvPr id="6" name="Copyright1">
            <a:extLst>
              <a:ext uri="{FF2B5EF4-FFF2-40B4-BE49-F238E27FC236}">
                <a16:creationId xmlns:a16="http://schemas.microsoft.com/office/drawing/2014/main" id="{778EE4E8-00C6-48DD-8835-1470B6038F0A}"/>
              </a:ext>
              <a:ext uri="{C183D7F6-B498-43B3-948B-1728B52AA6E4}">
                <adec:decorative xmlns:adec="http://schemas.microsoft.com/office/drawing/2017/decorative" val="1"/>
              </a:ext>
            </a:extLst>
          </p:cNvPr>
          <p:cNvPicPr>
            <a:picLocks/>
          </p:cNvPicPr>
          <p:nvPr userDrawn="1"/>
        </p:nvPicPr>
        <p:blipFill>
          <a:blip r:embed="rId3">
            <a:extLst>
              <a:ext uri="{28A0092B-C50C-407E-A947-70E740481C1C}">
                <a14:useLocalDpi xmlns:a14="http://schemas.microsoft.com/office/drawing/2010/main" val="0"/>
              </a:ext>
            </a:extLst>
          </a:blip>
          <a:stretch>
            <a:fillRect/>
          </a:stretch>
        </p:blipFill>
        <p:spPr>
          <a:xfrm>
            <a:off x="3799983" y="6446520"/>
            <a:ext cx="4610100" cy="311150"/>
          </a:xfrm>
          <a:prstGeom prst="rect">
            <a:avLst/>
          </a:prstGeom>
        </p:spPr>
      </p:pic>
    </p:spTree>
    <p:extLst>
      <p:ext uri="{BB962C8B-B14F-4D97-AF65-F5344CB8AC3E}">
        <p14:creationId xmlns:p14="http://schemas.microsoft.com/office/powerpoint/2010/main" val="148626679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Title, 8 Sm Pics, 8 Headers, and 8 Text Columns">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935D4C44-4726-4FC3-A8AA-03445F8D8733}"/>
              </a:ext>
              <a:ext uri="{C183D7F6-B498-43B3-948B-1728B52AA6E4}">
                <adec:decorative xmlns:adec="http://schemas.microsoft.com/office/drawing/2017/decorative" val="1"/>
              </a:ext>
            </a:extLst>
          </p:cNvPr>
          <p:cNvGrpSpPr/>
          <p:nvPr/>
        </p:nvGrpSpPr>
        <p:grpSpPr>
          <a:xfrm>
            <a:off x="365759" y="1028377"/>
            <a:ext cx="11484864" cy="4791549"/>
            <a:chOff x="365759" y="1028377"/>
            <a:chExt cx="11484864" cy="4791549"/>
          </a:xfrm>
        </p:grpSpPr>
        <p:pic>
          <p:nvPicPr>
            <p:cNvPr id="96" name="Background">
              <a:extLst>
                <a:ext uri="{FF2B5EF4-FFF2-40B4-BE49-F238E27FC236}">
                  <a16:creationId xmlns:a16="http://schemas.microsoft.com/office/drawing/2014/main" id="{14CBF7C4-FBD4-4D0D-BD04-8E2CD586D72A}"/>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88620" y="2816120"/>
              <a:ext cx="11443716" cy="320040"/>
            </a:xfrm>
            <a:prstGeom prst="rect">
              <a:avLst/>
            </a:prstGeom>
          </p:spPr>
        </p:pic>
        <p:pic>
          <p:nvPicPr>
            <p:cNvPr id="95" name="Background">
              <a:extLst>
                <a:ext uri="{FF2B5EF4-FFF2-40B4-BE49-F238E27FC236}">
                  <a16:creationId xmlns:a16="http://schemas.microsoft.com/office/drawing/2014/main" id="{1C58BDB7-165B-4517-A042-E46D3D85D196}"/>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88620" y="5499886"/>
              <a:ext cx="11443716" cy="320040"/>
            </a:xfrm>
            <a:prstGeom prst="rect">
              <a:avLst/>
            </a:prstGeom>
          </p:spPr>
        </p:pic>
        <p:pic>
          <p:nvPicPr>
            <p:cNvPr id="94" name="Divider">
              <a:extLst>
                <a:ext uri="{FF2B5EF4-FFF2-40B4-BE49-F238E27FC236}">
                  <a16:creationId xmlns:a16="http://schemas.microsoft.com/office/drawing/2014/main" id="{987C7E22-9002-48C2-9498-CFDECD00E891}"/>
                </a:ext>
                <a:ext uri="{C183D7F6-B498-43B3-948B-1728B52AA6E4}">
                  <adec:decorative xmlns:adec="http://schemas.microsoft.com/office/drawing/2017/decorative" val="1"/>
                </a:ext>
              </a:extLst>
            </p:cNvPr>
            <p:cNvPicPr>
              <a:picLocks/>
            </p:cNvPicPr>
            <p:nvPr/>
          </p:nvPicPr>
          <p:blipFill>
            <a:blip r:embed="rId4">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grpSp>
      <p:sp>
        <p:nvSpPr>
          <p:cNvPr id="97" name="Slide Number">
            <a:extLst>
              <a:ext uri="{FF2B5EF4-FFF2-40B4-BE49-F238E27FC236}">
                <a16:creationId xmlns:a16="http://schemas.microsoft.com/office/drawing/2014/main" id="{43729ECE-1B47-40DF-A603-0B72A4802FB4}"/>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10" name="Title">
            <a:extLst>
              <a:ext uri="{FF2B5EF4-FFF2-40B4-BE49-F238E27FC236}">
                <a16:creationId xmlns:a16="http://schemas.microsoft.com/office/drawing/2014/main" id="{55E25BD5-0A7A-4C0F-8C7B-5FB1E17082BE}"/>
              </a:ext>
            </a:extLst>
          </p:cNvPr>
          <p:cNvSpPr>
            <a:spLocks noGrp="1"/>
          </p:cNvSpPr>
          <p:nvPr>
            <p:ph type="title" idx="1" hasCustomPrompt="1"/>
          </p:nvPr>
        </p:nvSpPr>
        <p:spPr>
          <a:xfrm>
            <a:off x="365760" y="301752"/>
            <a:ext cx="11466576" cy="731520"/>
          </a:xfrm>
        </p:spPr>
        <p:txBody>
          <a:bodyPr/>
          <a:lstStyle>
            <a:lvl1pPr>
              <a:defRPr>
                <a:solidFill>
                  <a:srgbClr val="232F3E"/>
                </a:solidFill>
                <a:latin typeface="Amazon Ember Display Heavy"/>
              </a:defRPr>
            </a:lvl1pPr>
          </a:lstStyle>
          <a:p>
            <a:r>
              <a:rPr lang="en-US" dirty="0"/>
              <a:t>Title, 8 pictures, 8 headers, and 8 labels</a:t>
            </a:r>
          </a:p>
        </p:txBody>
      </p:sp>
      <p:sp>
        <p:nvSpPr>
          <p:cNvPr id="22" name="Picture Top Left">
            <a:extLst>
              <a:ext uri="{FF2B5EF4-FFF2-40B4-BE49-F238E27FC236}">
                <a16:creationId xmlns:a16="http://schemas.microsoft.com/office/drawing/2014/main" id="{BA2767B8-F34C-4600-8F4B-21C0CDFE578E}"/>
              </a:ext>
              <a:ext uri="{C183D7F6-B498-43B3-948B-1728B52AA6E4}">
                <adec:decorative xmlns:adec="http://schemas.microsoft.com/office/drawing/2017/decorative" val="1"/>
              </a:ext>
            </a:extLst>
          </p:cNvPr>
          <p:cNvSpPr>
            <a:spLocks noGrp="1"/>
          </p:cNvSpPr>
          <p:nvPr>
            <p:ph type="pic" idx="22" hasCustomPrompt="1"/>
          </p:nvPr>
        </p:nvSpPr>
        <p:spPr>
          <a:xfrm>
            <a:off x="960120" y="1112520"/>
            <a:ext cx="1645920" cy="1648911"/>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2" name="Header Top Left">
            <a:extLst>
              <a:ext uri="{FF2B5EF4-FFF2-40B4-BE49-F238E27FC236}">
                <a16:creationId xmlns:a16="http://schemas.microsoft.com/office/drawing/2014/main" id="{573CFC72-9096-4F5D-9BDB-96DE57732BB8}"/>
              </a:ext>
            </a:extLst>
          </p:cNvPr>
          <p:cNvSpPr>
            <a:spLocks noGrp="1"/>
          </p:cNvSpPr>
          <p:nvPr>
            <p:ph type="body" idx="12" hasCustomPrompt="1"/>
          </p:nvPr>
        </p:nvSpPr>
        <p:spPr>
          <a:xfrm>
            <a:off x="388620" y="2816120"/>
            <a:ext cx="2788920" cy="301752"/>
          </a:xfrm>
          <a:noFill/>
          <a:ln>
            <a:noFill/>
          </a:ln>
        </p:spPr>
        <p:txBody>
          <a:bodyPr vert="horz" lIns="91440" tIns="45720" rIns="91440" bIns="45720" rtlCol="0" anchor="ctr">
            <a:noAutofit/>
          </a:bodyPr>
          <a:lstStyle>
            <a:lvl1pPr marL="0" indent="0" algn="ctr">
              <a:lnSpc>
                <a:spcPct val="100000"/>
              </a:lnSpc>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2" name="Content Top Left">
            <a:extLst>
              <a:ext uri="{FF2B5EF4-FFF2-40B4-BE49-F238E27FC236}">
                <a16:creationId xmlns:a16="http://schemas.microsoft.com/office/drawing/2014/main" id="{1EE45CD9-67F8-4A52-86F7-18140657CB4D}"/>
              </a:ext>
            </a:extLst>
          </p:cNvPr>
          <p:cNvSpPr>
            <a:spLocks noGrp="1"/>
          </p:cNvSpPr>
          <p:nvPr>
            <p:ph type="body" idx="2" hasCustomPrompt="1"/>
          </p:nvPr>
        </p:nvSpPr>
        <p:spPr>
          <a:xfrm>
            <a:off x="388620" y="3181880"/>
            <a:ext cx="2788920" cy="570859"/>
          </a:xfrm>
        </p:spPr>
        <p:txBody>
          <a:bodyPr lIns="91440">
            <a:noAutofit/>
          </a:bodyPr>
          <a:lstStyle>
            <a:lvl1pPr marL="0" indent="0" algn="ctr">
              <a:lnSpc>
                <a:spcPct val="100000"/>
              </a:lnSpc>
              <a:spcAft>
                <a:spcPts val="0"/>
              </a:spcAft>
              <a:buNone/>
              <a:defRPr sz="1600">
                <a:solidFill>
                  <a:srgbClr val="232F3E"/>
                </a:solidFill>
              </a:defRPr>
            </a:lvl1pPr>
          </a:lstStyle>
          <a:p>
            <a:pPr lvl="0"/>
            <a:r>
              <a:rPr lang="en-US" dirty="0"/>
              <a:t>Enter text</a:t>
            </a:r>
          </a:p>
        </p:txBody>
      </p:sp>
      <p:sp>
        <p:nvSpPr>
          <p:cNvPr id="23" name="Picture Top Left Center">
            <a:extLst>
              <a:ext uri="{FF2B5EF4-FFF2-40B4-BE49-F238E27FC236}">
                <a16:creationId xmlns:a16="http://schemas.microsoft.com/office/drawing/2014/main" id="{0CE211BC-1E62-4A42-A199-9B1FBAD2CE23}"/>
              </a:ext>
              <a:ext uri="{C183D7F6-B498-43B3-948B-1728B52AA6E4}">
                <adec:decorative xmlns:adec="http://schemas.microsoft.com/office/drawing/2017/decorative" val="1"/>
              </a:ext>
            </a:extLst>
          </p:cNvPr>
          <p:cNvSpPr>
            <a:spLocks noGrp="1"/>
          </p:cNvSpPr>
          <p:nvPr>
            <p:ph type="pic" idx="23" hasCustomPrompt="1"/>
          </p:nvPr>
        </p:nvSpPr>
        <p:spPr>
          <a:xfrm>
            <a:off x="3837432" y="1112520"/>
            <a:ext cx="1645920" cy="1648911"/>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3" name="Header Top Left Center">
            <a:extLst>
              <a:ext uri="{FF2B5EF4-FFF2-40B4-BE49-F238E27FC236}">
                <a16:creationId xmlns:a16="http://schemas.microsoft.com/office/drawing/2014/main" id="{3777F387-CD61-4FDE-AE0D-E17DE70D3B19}"/>
              </a:ext>
            </a:extLst>
          </p:cNvPr>
          <p:cNvSpPr>
            <a:spLocks noGrp="1"/>
          </p:cNvSpPr>
          <p:nvPr>
            <p:ph type="body" idx="13" hasCustomPrompt="1"/>
          </p:nvPr>
        </p:nvSpPr>
        <p:spPr>
          <a:xfrm>
            <a:off x="3265932" y="2816120"/>
            <a:ext cx="2788920" cy="301752"/>
          </a:xfrm>
          <a:noFill/>
          <a:ln>
            <a:noFill/>
          </a:ln>
        </p:spPr>
        <p:txBody>
          <a:bodyPr vert="horz" lIns="91440" tIns="45720" rIns="91440" bIns="45720" rtlCol="0" anchor="ctr">
            <a:noAutofit/>
          </a:bodyPr>
          <a:lstStyle>
            <a:lvl1pPr marL="0" indent="0" algn="ctr">
              <a:lnSpc>
                <a:spcPct val="100000"/>
              </a:lnSpc>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3" name="Content Top Left Center">
            <a:extLst>
              <a:ext uri="{FF2B5EF4-FFF2-40B4-BE49-F238E27FC236}">
                <a16:creationId xmlns:a16="http://schemas.microsoft.com/office/drawing/2014/main" id="{CD517463-352F-4D83-A9E1-0F789F96266D}"/>
              </a:ext>
            </a:extLst>
          </p:cNvPr>
          <p:cNvSpPr>
            <a:spLocks noGrp="1"/>
          </p:cNvSpPr>
          <p:nvPr>
            <p:ph type="body" idx="3" hasCustomPrompt="1"/>
          </p:nvPr>
        </p:nvSpPr>
        <p:spPr>
          <a:xfrm>
            <a:off x="3265932" y="3181880"/>
            <a:ext cx="2788920" cy="570859"/>
          </a:xfrm>
        </p:spPr>
        <p:txBody>
          <a:bodyPr lIns="91440">
            <a:noAutofit/>
          </a:bodyPr>
          <a:lstStyle>
            <a:lvl1pPr marL="0" indent="0" algn="ctr">
              <a:lnSpc>
                <a:spcPct val="100000"/>
              </a:lnSpc>
              <a:spcAft>
                <a:spcPts val="0"/>
              </a:spcAft>
              <a:buNone/>
              <a:defRPr sz="1600">
                <a:solidFill>
                  <a:srgbClr val="232F3E"/>
                </a:solidFill>
              </a:defRPr>
            </a:lvl1pPr>
          </a:lstStyle>
          <a:p>
            <a:pPr lvl="0"/>
            <a:r>
              <a:rPr lang="en-US" dirty="0"/>
              <a:t>Enter text</a:t>
            </a:r>
          </a:p>
        </p:txBody>
      </p:sp>
      <p:sp>
        <p:nvSpPr>
          <p:cNvPr id="24" name="Picture Top Center Right">
            <a:extLst>
              <a:ext uri="{FF2B5EF4-FFF2-40B4-BE49-F238E27FC236}">
                <a16:creationId xmlns:a16="http://schemas.microsoft.com/office/drawing/2014/main" id="{815CD5D2-790A-41FA-B807-B7B212763D05}"/>
              </a:ext>
              <a:ext uri="{C183D7F6-B498-43B3-948B-1728B52AA6E4}">
                <adec:decorative xmlns:adec="http://schemas.microsoft.com/office/drawing/2017/decorative" val="1"/>
              </a:ext>
            </a:extLst>
          </p:cNvPr>
          <p:cNvSpPr>
            <a:spLocks noGrp="1"/>
          </p:cNvSpPr>
          <p:nvPr>
            <p:ph type="pic" idx="24" hasCustomPrompt="1"/>
          </p:nvPr>
        </p:nvSpPr>
        <p:spPr>
          <a:xfrm>
            <a:off x="6714744" y="1112520"/>
            <a:ext cx="1645920" cy="1648911"/>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4" name="Header Top Center Right">
            <a:extLst>
              <a:ext uri="{FF2B5EF4-FFF2-40B4-BE49-F238E27FC236}">
                <a16:creationId xmlns:a16="http://schemas.microsoft.com/office/drawing/2014/main" id="{CF3CD244-8B44-44A6-A623-84365E91EAE7}"/>
              </a:ext>
            </a:extLst>
          </p:cNvPr>
          <p:cNvSpPr>
            <a:spLocks noGrp="1"/>
          </p:cNvSpPr>
          <p:nvPr>
            <p:ph type="body" idx="14" hasCustomPrompt="1"/>
          </p:nvPr>
        </p:nvSpPr>
        <p:spPr>
          <a:xfrm>
            <a:off x="6143244" y="2816120"/>
            <a:ext cx="2788920" cy="301752"/>
          </a:xfrm>
          <a:noFill/>
          <a:ln>
            <a:noFill/>
          </a:ln>
        </p:spPr>
        <p:txBody>
          <a:bodyPr vert="horz" lIns="91440" tIns="45720" rIns="91440" bIns="45720" rtlCol="0" anchor="ctr">
            <a:noAutofit/>
          </a:bodyPr>
          <a:lstStyle>
            <a:lvl1pPr marL="0" indent="0" algn="ctr">
              <a:lnSpc>
                <a:spcPct val="100000"/>
              </a:lnSpc>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4" name="Content Top Center Right">
            <a:extLst>
              <a:ext uri="{FF2B5EF4-FFF2-40B4-BE49-F238E27FC236}">
                <a16:creationId xmlns:a16="http://schemas.microsoft.com/office/drawing/2014/main" id="{CB7E0003-F180-4528-9992-B9342F92AF42}"/>
              </a:ext>
            </a:extLst>
          </p:cNvPr>
          <p:cNvSpPr>
            <a:spLocks noGrp="1"/>
          </p:cNvSpPr>
          <p:nvPr>
            <p:ph type="body" idx="4" hasCustomPrompt="1"/>
          </p:nvPr>
        </p:nvSpPr>
        <p:spPr>
          <a:xfrm>
            <a:off x="6143244" y="3181880"/>
            <a:ext cx="2788920" cy="570859"/>
          </a:xfrm>
        </p:spPr>
        <p:txBody>
          <a:bodyPr lIns="91440">
            <a:noAutofit/>
          </a:bodyPr>
          <a:lstStyle>
            <a:lvl1pPr marL="0" indent="0" algn="ctr">
              <a:lnSpc>
                <a:spcPct val="100000"/>
              </a:lnSpc>
              <a:spcAft>
                <a:spcPts val="0"/>
              </a:spcAft>
              <a:buNone/>
              <a:defRPr sz="1600">
                <a:solidFill>
                  <a:srgbClr val="232F3E"/>
                </a:solidFill>
              </a:defRPr>
            </a:lvl1pPr>
          </a:lstStyle>
          <a:p>
            <a:pPr lvl="0"/>
            <a:r>
              <a:rPr lang="en-US" dirty="0"/>
              <a:t>Enter text</a:t>
            </a:r>
          </a:p>
        </p:txBody>
      </p:sp>
      <p:sp>
        <p:nvSpPr>
          <p:cNvPr id="25" name="Picture Top Right">
            <a:extLst>
              <a:ext uri="{FF2B5EF4-FFF2-40B4-BE49-F238E27FC236}">
                <a16:creationId xmlns:a16="http://schemas.microsoft.com/office/drawing/2014/main" id="{1D19D589-0526-4B91-878C-8F5B57AFE6B1}"/>
              </a:ext>
              <a:ext uri="{C183D7F6-B498-43B3-948B-1728B52AA6E4}">
                <adec:decorative xmlns:adec="http://schemas.microsoft.com/office/drawing/2017/decorative" val="1"/>
              </a:ext>
            </a:extLst>
          </p:cNvPr>
          <p:cNvSpPr>
            <a:spLocks noGrp="1"/>
          </p:cNvSpPr>
          <p:nvPr>
            <p:ph type="pic" idx="25" hasCustomPrompt="1"/>
          </p:nvPr>
        </p:nvSpPr>
        <p:spPr>
          <a:xfrm>
            <a:off x="9592056" y="1112520"/>
            <a:ext cx="1645920" cy="1648911"/>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5" name="Header Top Right">
            <a:extLst>
              <a:ext uri="{FF2B5EF4-FFF2-40B4-BE49-F238E27FC236}">
                <a16:creationId xmlns:a16="http://schemas.microsoft.com/office/drawing/2014/main" id="{08FBD2BF-3C8E-4153-80EE-99905AF06DB0}"/>
              </a:ext>
            </a:extLst>
          </p:cNvPr>
          <p:cNvSpPr>
            <a:spLocks noGrp="1"/>
          </p:cNvSpPr>
          <p:nvPr>
            <p:ph type="body" idx="15" hasCustomPrompt="1"/>
          </p:nvPr>
        </p:nvSpPr>
        <p:spPr>
          <a:xfrm>
            <a:off x="9020556" y="2816120"/>
            <a:ext cx="2788920" cy="301752"/>
          </a:xfrm>
          <a:noFill/>
          <a:ln>
            <a:noFill/>
          </a:ln>
        </p:spPr>
        <p:txBody>
          <a:bodyPr vert="horz" lIns="91440" tIns="45720" rIns="91440" bIns="45720" rtlCol="0" anchor="ctr">
            <a:noAutofit/>
          </a:bodyPr>
          <a:lstStyle>
            <a:lvl1pPr marL="0" indent="0" algn="ctr">
              <a:lnSpc>
                <a:spcPct val="100000"/>
              </a:lnSpc>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5" name="Content Top Right">
            <a:extLst>
              <a:ext uri="{FF2B5EF4-FFF2-40B4-BE49-F238E27FC236}">
                <a16:creationId xmlns:a16="http://schemas.microsoft.com/office/drawing/2014/main" id="{9F6FFAA7-B9C7-461E-8BB9-81670232C41F}"/>
              </a:ext>
            </a:extLst>
          </p:cNvPr>
          <p:cNvSpPr>
            <a:spLocks noGrp="1"/>
          </p:cNvSpPr>
          <p:nvPr>
            <p:ph type="body" idx="5" hasCustomPrompt="1"/>
          </p:nvPr>
        </p:nvSpPr>
        <p:spPr>
          <a:xfrm>
            <a:off x="9020556" y="3181880"/>
            <a:ext cx="2788920" cy="570859"/>
          </a:xfrm>
        </p:spPr>
        <p:txBody>
          <a:bodyPr lIns="91440">
            <a:noAutofit/>
          </a:bodyPr>
          <a:lstStyle>
            <a:lvl1pPr marL="0" indent="0" algn="ctr">
              <a:lnSpc>
                <a:spcPct val="100000"/>
              </a:lnSpc>
              <a:spcAft>
                <a:spcPts val="0"/>
              </a:spcAft>
              <a:buNone/>
              <a:defRPr sz="1600">
                <a:solidFill>
                  <a:srgbClr val="232F3E"/>
                </a:solidFill>
              </a:defRPr>
            </a:lvl1pPr>
          </a:lstStyle>
          <a:p>
            <a:pPr lvl="0"/>
            <a:r>
              <a:rPr lang="en-US" dirty="0"/>
              <a:t>Enter text</a:t>
            </a:r>
          </a:p>
        </p:txBody>
      </p:sp>
      <p:sp>
        <p:nvSpPr>
          <p:cNvPr id="26" name="Picture Bottom Left">
            <a:extLst>
              <a:ext uri="{FF2B5EF4-FFF2-40B4-BE49-F238E27FC236}">
                <a16:creationId xmlns:a16="http://schemas.microsoft.com/office/drawing/2014/main" id="{6A136B8D-0BEF-4C03-8B3C-BF95C65548B3}"/>
              </a:ext>
              <a:ext uri="{C183D7F6-B498-43B3-948B-1728B52AA6E4}">
                <adec:decorative xmlns:adec="http://schemas.microsoft.com/office/drawing/2017/decorative" val="1"/>
              </a:ext>
            </a:extLst>
          </p:cNvPr>
          <p:cNvSpPr>
            <a:spLocks noGrp="1"/>
          </p:cNvSpPr>
          <p:nvPr>
            <p:ph type="pic" idx="26" hasCustomPrompt="1"/>
          </p:nvPr>
        </p:nvSpPr>
        <p:spPr>
          <a:xfrm>
            <a:off x="960120" y="3814574"/>
            <a:ext cx="1645920" cy="1648911"/>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6" name="Header Bottom Left">
            <a:extLst>
              <a:ext uri="{FF2B5EF4-FFF2-40B4-BE49-F238E27FC236}">
                <a16:creationId xmlns:a16="http://schemas.microsoft.com/office/drawing/2014/main" id="{E8024806-5459-4580-AA84-DFE98F18A5A3}"/>
              </a:ext>
              <a:ext uri="{C183D7F6-B498-43B3-948B-1728B52AA6E4}">
                <adec:decorative xmlns:adec="http://schemas.microsoft.com/office/drawing/2017/decorative" val="0"/>
              </a:ext>
            </a:extLst>
          </p:cNvPr>
          <p:cNvSpPr>
            <a:spLocks noGrp="1"/>
          </p:cNvSpPr>
          <p:nvPr>
            <p:ph type="body" idx="16" hasCustomPrompt="1"/>
          </p:nvPr>
        </p:nvSpPr>
        <p:spPr>
          <a:xfrm>
            <a:off x="388620" y="5518174"/>
            <a:ext cx="2788920" cy="301752"/>
          </a:xfrm>
          <a:noFill/>
          <a:ln>
            <a:noFill/>
          </a:ln>
        </p:spPr>
        <p:txBody>
          <a:bodyPr vert="horz" lIns="91440" tIns="45720" rIns="91440" bIns="45720" rtlCol="0" anchor="ctr">
            <a:noAutofit/>
          </a:bodyPr>
          <a:lstStyle>
            <a:lvl1pPr marL="0" indent="0" algn="ctr">
              <a:lnSpc>
                <a:spcPct val="100000"/>
              </a:lnSpc>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6" name="Content Bottom Left">
            <a:extLst>
              <a:ext uri="{FF2B5EF4-FFF2-40B4-BE49-F238E27FC236}">
                <a16:creationId xmlns:a16="http://schemas.microsoft.com/office/drawing/2014/main" id="{4D93D3AB-1EE8-404D-9F8C-ED6967836914}"/>
              </a:ext>
            </a:extLst>
          </p:cNvPr>
          <p:cNvSpPr>
            <a:spLocks noGrp="1"/>
          </p:cNvSpPr>
          <p:nvPr>
            <p:ph type="body" idx="6" hasCustomPrompt="1"/>
          </p:nvPr>
        </p:nvSpPr>
        <p:spPr>
          <a:xfrm>
            <a:off x="388620" y="5864908"/>
            <a:ext cx="2788920" cy="570859"/>
          </a:xfrm>
        </p:spPr>
        <p:txBody>
          <a:bodyPr lIns="91440">
            <a:noAutofit/>
          </a:bodyPr>
          <a:lstStyle>
            <a:lvl1pPr marL="0" indent="0" algn="ctr">
              <a:lnSpc>
                <a:spcPct val="100000"/>
              </a:lnSpc>
              <a:spcAft>
                <a:spcPts val="0"/>
              </a:spcAft>
              <a:buNone/>
              <a:defRPr sz="1600">
                <a:solidFill>
                  <a:srgbClr val="232F3E"/>
                </a:solidFill>
              </a:defRPr>
            </a:lvl1pPr>
          </a:lstStyle>
          <a:p>
            <a:pPr lvl="0"/>
            <a:r>
              <a:rPr lang="en-US" dirty="0"/>
              <a:t>Enter text</a:t>
            </a:r>
          </a:p>
        </p:txBody>
      </p:sp>
      <p:sp>
        <p:nvSpPr>
          <p:cNvPr id="27" name="Picture Bottom Left Center">
            <a:extLst>
              <a:ext uri="{FF2B5EF4-FFF2-40B4-BE49-F238E27FC236}">
                <a16:creationId xmlns:a16="http://schemas.microsoft.com/office/drawing/2014/main" id="{AF549A83-F8CE-463B-9ED5-5A303AC8AC23}"/>
              </a:ext>
              <a:ext uri="{C183D7F6-B498-43B3-948B-1728B52AA6E4}">
                <adec:decorative xmlns:adec="http://schemas.microsoft.com/office/drawing/2017/decorative" val="1"/>
              </a:ext>
            </a:extLst>
          </p:cNvPr>
          <p:cNvSpPr>
            <a:spLocks noGrp="1"/>
          </p:cNvSpPr>
          <p:nvPr>
            <p:ph type="pic" idx="27" hasCustomPrompt="1"/>
          </p:nvPr>
        </p:nvSpPr>
        <p:spPr>
          <a:xfrm>
            <a:off x="3837432" y="3814574"/>
            <a:ext cx="1645920" cy="1648911"/>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7" name="Header Bottom Left Center">
            <a:extLst>
              <a:ext uri="{FF2B5EF4-FFF2-40B4-BE49-F238E27FC236}">
                <a16:creationId xmlns:a16="http://schemas.microsoft.com/office/drawing/2014/main" id="{484800A7-DA7A-48C2-BD82-C01F6FD9DB3E}"/>
              </a:ext>
            </a:extLst>
          </p:cNvPr>
          <p:cNvSpPr>
            <a:spLocks noGrp="1"/>
          </p:cNvSpPr>
          <p:nvPr>
            <p:ph type="body" idx="17" hasCustomPrompt="1"/>
          </p:nvPr>
        </p:nvSpPr>
        <p:spPr>
          <a:xfrm>
            <a:off x="3265932" y="5518174"/>
            <a:ext cx="2788920" cy="301752"/>
          </a:xfrm>
          <a:noFill/>
          <a:ln>
            <a:noFill/>
          </a:ln>
        </p:spPr>
        <p:txBody>
          <a:bodyPr vert="horz" lIns="91440" tIns="45720" rIns="91440" bIns="45720" rtlCol="0" anchor="ctr">
            <a:noAutofit/>
          </a:bodyPr>
          <a:lstStyle>
            <a:lvl1pPr marL="0" indent="0" algn="ctr">
              <a:lnSpc>
                <a:spcPct val="100000"/>
              </a:lnSpc>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7" name="Content Bottom Left Center">
            <a:extLst>
              <a:ext uri="{FF2B5EF4-FFF2-40B4-BE49-F238E27FC236}">
                <a16:creationId xmlns:a16="http://schemas.microsoft.com/office/drawing/2014/main" id="{E00DC7A1-D213-4110-B8F7-671693ED3BA2}"/>
              </a:ext>
            </a:extLst>
          </p:cNvPr>
          <p:cNvSpPr>
            <a:spLocks noGrp="1"/>
          </p:cNvSpPr>
          <p:nvPr>
            <p:ph type="body" idx="7" hasCustomPrompt="1"/>
          </p:nvPr>
        </p:nvSpPr>
        <p:spPr>
          <a:xfrm>
            <a:off x="3265932" y="5864908"/>
            <a:ext cx="2788920" cy="570859"/>
          </a:xfrm>
        </p:spPr>
        <p:txBody>
          <a:bodyPr lIns="91440">
            <a:noAutofit/>
          </a:bodyPr>
          <a:lstStyle>
            <a:lvl1pPr marL="0" indent="0" algn="ctr">
              <a:lnSpc>
                <a:spcPct val="100000"/>
              </a:lnSpc>
              <a:spcAft>
                <a:spcPts val="0"/>
              </a:spcAft>
              <a:buNone/>
              <a:defRPr sz="1600">
                <a:solidFill>
                  <a:srgbClr val="232F3E"/>
                </a:solidFill>
              </a:defRPr>
            </a:lvl1pPr>
          </a:lstStyle>
          <a:p>
            <a:pPr lvl="0"/>
            <a:r>
              <a:rPr lang="en-US" dirty="0"/>
              <a:t>Enter text</a:t>
            </a:r>
          </a:p>
        </p:txBody>
      </p:sp>
      <p:sp>
        <p:nvSpPr>
          <p:cNvPr id="28" name="Picture Bottom Center Right">
            <a:extLst>
              <a:ext uri="{FF2B5EF4-FFF2-40B4-BE49-F238E27FC236}">
                <a16:creationId xmlns:a16="http://schemas.microsoft.com/office/drawing/2014/main" id="{0FD6813E-DBAA-47AF-94A9-F300864878FA}"/>
              </a:ext>
              <a:ext uri="{C183D7F6-B498-43B3-948B-1728B52AA6E4}">
                <adec:decorative xmlns:adec="http://schemas.microsoft.com/office/drawing/2017/decorative" val="1"/>
              </a:ext>
            </a:extLst>
          </p:cNvPr>
          <p:cNvSpPr>
            <a:spLocks noGrp="1"/>
          </p:cNvSpPr>
          <p:nvPr>
            <p:ph type="pic" idx="28" hasCustomPrompt="1"/>
          </p:nvPr>
        </p:nvSpPr>
        <p:spPr>
          <a:xfrm>
            <a:off x="6714744" y="3814574"/>
            <a:ext cx="1645920" cy="1648911"/>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8" name="Header Bottom Center Right">
            <a:extLst>
              <a:ext uri="{FF2B5EF4-FFF2-40B4-BE49-F238E27FC236}">
                <a16:creationId xmlns:a16="http://schemas.microsoft.com/office/drawing/2014/main" id="{706046A5-A656-4648-BD39-64FA5E94B613}"/>
              </a:ext>
            </a:extLst>
          </p:cNvPr>
          <p:cNvSpPr>
            <a:spLocks noGrp="1"/>
          </p:cNvSpPr>
          <p:nvPr>
            <p:ph type="body" idx="18" hasCustomPrompt="1"/>
          </p:nvPr>
        </p:nvSpPr>
        <p:spPr>
          <a:xfrm>
            <a:off x="6143244" y="5518174"/>
            <a:ext cx="2788920" cy="301752"/>
          </a:xfrm>
          <a:noFill/>
          <a:ln>
            <a:noFill/>
          </a:ln>
        </p:spPr>
        <p:txBody>
          <a:bodyPr vert="horz" lIns="91440" tIns="45720" rIns="91440" bIns="45720" rtlCol="0" anchor="ctr">
            <a:noAutofit/>
          </a:bodyPr>
          <a:lstStyle>
            <a:lvl1pPr marL="0" indent="0" algn="ctr">
              <a:lnSpc>
                <a:spcPct val="100000"/>
              </a:lnSpc>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8" name="Content Bottom Center Right">
            <a:extLst>
              <a:ext uri="{FF2B5EF4-FFF2-40B4-BE49-F238E27FC236}">
                <a16:creationId xmlns:a16="http://schemas.microsoft.com/office/drawing/2014/main" id="{9B368858-C97D-421E-8EFA-7300741447EE}"/>
              </a:ext>
            </a:extLst>
          </p:cNvPr>
          <p:cNvSpPr>
            <a:spLocks noGrp="1"/>
          </p:cNvSpPr>
          <p:nvPr>
            <p:ph type="body" idx="8" hasCustomPrompt="1"/>
          </p:nvPr>
        </p:nvSpPr>
        <p:spPr>
          <a:xfrm>
            <a:off x="6143244" y="5864908"/>
            <a:ext cx="2788920" cy="570859"/>
          </a:xfrm>
        </p:spPr>
        <p:txBody>
          <a:bodyPr lIns="91440">
            <a:noAutofit/>
          </a:bodyPr>
          <a:lstStyle>
            <a:lvl1pPr marL="0" indent="0" algn="ctr">
              <a:lnSpc>
                <a:spcPct val="100000"/>
              </a:lnSpc>
              <a:spcAft>
                <a:spcPts val="0"/>
              </a:spcAft>
              <a:buNone/>
              <a:defRPr sz="1600">
                <a:solidFill>
                  <a:srgbClr val="232F3E"/>
                </a:solidFill>
              </a:defRPr>
            </a:lvl1pPr>
          </a:lstStyle>
          <a:p>
            <a:pPr lvl="0"/>
            <a:r>
              <a:rPr lang="en-US" dirty="0"/>
              <a:t>Enter text</a:t>
            </a:r>
          </a:p>
        </p:txBody>
      </p:sp>
      <p:sp>
        <p:nvSpPr>
          <p:cNvPr id="9" name="Picture Bottom Right">
            <a:extLst>
              <a:ext uri="{FF2B5EF4-FFF2-40B4-BE49-F238E27FC236}">
                <a16:creationId xmlns:a16="http://schemas.microsoft.com/office/drawing/2014/main" id="{9A78C933-BE2D-4980-BE96-E14880669883}"/>
              </a:ext>
              <a:ext uri="{C183D7F6-B498-43B3-948B-1728B52AA6E4}">
                <adec:decorative xmlns:adec="http://schemas.microsoft.com/office/drawing/2017/decorative" val="1"/>
              </a:ext>
            </a:extLst>
          </p:cNvPr>
          <p:cNvSpPr>
            <a:spLocks noGrp="1"/>
          </p:cNvSpPr>
          <p:nvPr>
            <p:ph type="pic" idx="9" hasCustomPrompt="1"/>
          </p:nvPr>
        </p:nvSpPr>
        <p:spPr>
          <a:xfrm>
            <a:off x="9592056" y="3814574"/>
            <a:ext cx="1645920" cy="1648911"/>
          </a:xfrm>
        </p:spPr>
        <p:txBody>
          <a:bodyPr anchor="t">
            <a:noAutofit/>
          </a:bodyPr>
          <a:lstStyle>
            <a:lvl1pPr marL="0" indent="0" algn="ctr">
              <a:buNone/>
              <a:defRPr sz="2000">
                <a:solidFill>
                  <a:srgbClr val="232F3E"/>
                </a:solidFill>
              </a:defRPr>
            </a:lvl1pPr>
          </a:lstStyle>
          <a:p>
            <a:r>
              <a:rPr lang="en-US" dirty="0"/>
              <a:t>Click icon to add image</a:t>
            </a:r>
          </a:p>
        </p:txBody>
      </p:sp>
      <p:sp>
        <p:nvSpPr>
          <p:cNvPr id="19" name="Header Bottom Right">
            <a:extLst>
              <a:ext uri="{FF2B5EF4-FFF2-40B4-BE49-F238E27FC236}">
                <a16:creationId xmlns:a16="http://schemas.microsoft.com/office/drawing/2014/main" id="{DE6244C7-6311-4CE0-AB72-2F6B429380EE}"/>
              </a:ext>
            </a:extLst>
          </p:cNvPr>
          <p:cNvSpPr>
            <a:spLocks noGrp="1"/>
          </p:cNvSpPr>
          <p:nvPr>
            <p:ph type="body" idx="19" hasCustomPrompt="1"/>
          </p:nvPr>
        </p:nvSpPr>
        <p:spPr>
          <a:xfrm>
            <a:off x="9020556" y="5518174"/>
            <a:ext cx="2788920" cy="301752"/>
          </a:xfrm>
          <a:noFill/>
          <a:ln>
            <a:noFill/>
          </a:ln>
        </p:spPr>
        <p:txBody>
          <a:bodyPr vert="horz" lIns="91440" tIns="45720" rIns="91440" bIns="45720" rtlCol="0" anchor="ctr">
            <a:noAutofit/>
          </a:bodyPr>
          <a:lstStyle>
            <a:lvl1pPr marL="0" indent="0" algn="ctr">
              <a:lnSpc>
                <a:spcPct val="100000"/>
              </a:lnSpc>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11" name="Content Bottom Right">
            <a:extLst>
              <a:ext uri="{FF2B5EF4-FFF2-40B4-BE49-F238E27FC236}">
                <a16:creationId xmlns:a16="http://schemas.microsoft.com/office/drawing/2014/main" id="{FD06B556-F6DC-4CCE-8B02-F0089954096F}"/>
              </a:ext>
            </a:extLst>
          </p:cNvPr>
          <p:cNvSpPr>
            <a:spLocks noGrp="1"/>
          </p:cNvSpPr>
          <p:nvPr>
            <p:ph type="body" idx="9" hasCustomPrompt="1"/>
          </p:nvPr>
        </p:nvSpPr>
        <p:spPr>
          <a:xfrm>
            <a:off x="9020556" y="5864908"/>
            <a:ext cx="2788920" cy="570859"/>
          </a:xfrm>
        </p:spPr>
        <p:txBody>
          <a:bodyPr lIns="91440">
            <a:noAutofit/>
          </a:bodyPr>
          <a:lstStyle>
            <a:lvl1pPr marL="0" indent="0" algn="ctr">
              <a:lnSpc>
                <a:spcPct val="100000"/>
              </a:lnSpc>
              <a:spcAft>
                <a:spcPts val="0"/>
              </a:spcAft>
              <a:buNone/>
              <a:defRPr sz="1600">
                <a:solidFill>
                  <a:srgbClr val="232F3E"/>
                </a:solidFill>
              </a:defRPr>
            </a:lvl1pPr>
          </a:lstStyle>
          <a:p>
            <a:pPr lvl="0"/>
            <a:r>
              <a:rPr lang="en-US" dirty="0"/>
              <a:t>Enter text</a:t>
            </a:r>
          </a:p>
        </p:txBody>
      </p:sp>
    </p:spTree>
    <p:custDataLst>
      <p:tags r:id="rId1"/>
    </p:custDataLst>
    <p:extLst>
      <p:ext uri="{BB962C8B-B14F-4D97-AF65-F5344CB8AC3E}">
        <p14:creationId xmlns:p14="http://schemas.microsoft.com/office/powerpoint/2010/main" val="923038984"/>
      </p:ext>
    </p:extLst>
  </p:cSld>
  <p:clrMapOvr>
    <a:masterClrMapping/>
  </p:clrMapOvr>
  <p:extLst>
    <p:ext uri="{DCECCB84-F9BA-43D5-87BE-67443E8EF086}">
      <p15:sldGuideLst xmlns:p15="http://schemas.microsoft.com/office/powerpoint/2012/main">
        <p15:guide id="2" orient="horz" pos="108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tx" preserve="1">
  <p:cSld name="Title Only">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86698E16-E131-4493-9302-E0BED45D763E}"/>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pic>
        <p:nvPicPr>
          <p:cNvPr id="99" name="Divider">
            <a:extLst>
              <a:ext uri="{FF2B5EF4-FFF2-40B4-BE49-F238E27FC236}">
                <a16:creationId xmlns:a16="http://schemas.microsoft.com/office/drawing/2014/main" id="{D43F84C4-7A63-4092-877E-74B824841320}"/>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Title">
            <a:extLst>
              <a:ext uri="{FF2B5EF4-FFF2-40B4-BE49-F238E27FC236}">
                <a16:creationId xmlns:a16="http://schemas.microsoft.com/office/drawing/2014/main" id="{9A1AD47A-644D-4968-9CC8-C9014D5497DB}"/>
              </a:ext>
            </a:extLst>
          </p:cNvPr>
          <p:cNvSpPr>
            <a:spLocks noGrp="1"/>
          </p:cNvSpPr>
          <p:nvPr>
            <p:ph type="title" idx="1" hasCustomPrompt="1"/>
          </p:nvPr>
        </p:nvSpPr>
        <p:spPr>
          <a:xfrm>
            <a:off x="365760" y="301752"/>
            <a:ext cx="11466576" cy="731520"/>
          </a:xfrm>
        </p:spPr>
        <p:txBody>
          <a:bodyPr/>
          <a:lstStyle>
            <a:lvl1pPr>
              <a:defRPr>
                <a:solidFill>
                  <a:srgbClr val="232F3E"/>
                </a:solidFill>
                <a:latin typeface="Amazon Ember Display Heavy"/>
              </a:defRPr>
            </a:lvl1pPr>
          </a:lstStyle>
          <a:p>
            <a:r>
              <a:rPr lang="en-US" dirty="0"/>
              <a:t>Title only layout</a:t>
            </a:r>
          </a:p>
        </p:txBody>
      </p:sp>
    </p:spTree>
    <p:custDataLst>
      <p:tags r:id="rId1"/>
    </p:custDataLst>
    <p:extLst>
      <p:ext uri="{BB962C8B-B14F-4D97-AF65-F5344CB8AC3E}">
        <p14:creationId xmlns:p14="http://schemas.microsoft.com/office/powerpoint/2010/main" val="155238153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x" preserve="1">
  <p:cSld name="Title Only Blank">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A05A6DC6-12AE-4044-A010-638B96074FFE}"/>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2" name="Title">
            <a:extLst>
              <a:ext uri="{FF2B5EF4-FFF2-40B4-BE49-F238E27FC236}">
                <a16:creationId xmlns:a16="http://schemas.microsoft.com/office/drawing/2014/main" id="{9A1AD47A-644D-4968-9CC8-C9014D5497DB}"/>
              </a:ext>
            </a:extLst>
          </p:cNvPr>
          <p:cNvSpPr>
            <a:spLocks noGrp="1"/>
          </p:cNvSpPr>
          <p:nvPr>
            <p:ph type="title" idx="1" hasCustomPrompt="1"/>
          </p:nvPr>
        </p:nvSpPr>
        <p:spPr>
          <a:xfrm>
            <a:off x="365760" y="301752"/>
            <a:ext cx="11466576" cy="731520"/>
          </a:xfrm>
        </p:spPr>
        <p:txBody>
          <a:bodyPr/>
          <a:lstStyle>
            <a:lvl1pPr>
              <a:defRPr>
                <a:solidFill>
                  <a:srgbClr val="232F3E"/>
                </a:solidFill>
                <a:latin typeface="Amazon Ember Display Heavy"/>
              </a:defRPr>
            </a:lvl1pPr>
          </a:lstStyle>
          <a:p>
            <a:r>
              <a:rPr lang="en-US" dirty="0"/>
              <a:t>Title only blank layout</a:t>
            </a:r>
          </a:p>
        </p:txBody>
      </p:sp>
    </p:spTree>
    <p:custDataLst>
      <p:tags r:id="rId1"/>
    </p:custDataLst>
    <p:extLst>
      <p:ext uri="{BB962C8B-B14F-4D97-AF65-F5344CB8AC3E}">
        <p14:creationId xmlns:p14="http://schemas.microsoft.com/office/powerpoint/2010/main" val="402404133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x" preserve="1">
  <p:cSld name="Small Title and Architecture">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26FB18C2-E834-48CB-9414-9609DFCFF50D}"/>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pic>
        <p:nvPicPr>
          <p:cNvPr id="99" name="Divider">
            <a:extLst>
              <a:ext uri="{FF2B5EF4-FFF2-40B4-BE49-F238E27FC236}">
                <a16:creationId xmlns:a16="http://schemas.microsoft.com/office/drawing/2014/main" id="{5D396EB3-B009-41EC-883D-783B45B40002}"/>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578317"/>
            <a:ext cx="11484864" cy="45720"/>
          </a:xfrm>
          <a:prstGeom prst="rect">
            <a:avLst/>
          </a:prstGeom>
        </p:spPr>
      </p:pic>
      <p:sp>
        <p:nvSpPr>
          <p:cNvPr id="2" name="Title">
            <a:extLst>
              <a:ext uri="{FF2B5EF4-FFF2-40B4-BE49-F238E27FC236}">
                <a16:creationId xmlns:a16="http://schemas.microsoft.com/office/drawing/2014/main" id="{9A1AD47A-644D-4968-9CC8-C9014D5497DB}"/>
              </a:ext>
            </a:extLst>
          </p:cNvPr>
          <p:cNvSpPr>
            <a:spLocks noGrp="1"/>
          </p:cNvSpPr>
          <p:nvPr>
            <p:ph type="title" idx="1" hasCustomPrompt="1"/>
          </p:nvPr>
        </p:nvSpPr>
        <p:spPr>
          <a:xfrm>
            <a:off x="365760" y="299526"/>
            <a:ext cx="11466576" cy="289591"/>
          </a:xfrm>
        </p:spPr>
        <p:txBody>
          <a:bodyPr>
            <a:noAutofit/>
          </a:bodyPr>
          <a:lstStyle>
            <a:lvl1pPr>
              <a:defRPr sz="1600">
                <a:solidFill>
                  <a:srgbClr val="232F3E"/>
                </a:solidFill>
                <a:latin typeface="Amazon Ember Display Heavy"/>
              </a:defRPr>
            </a:lvl1pPr>
          </a:lstStyle>
          <a:p>
            <a:r>
              <a:rPr lang="en-US" dirty="0"/>
              <a:t>Architecture layout</a:t>
            </a:r>
          </a:p>
        </p:txBody>
      </p:sp>
    </p:spTree>
    <p:custDataLst>
      <p:tags r:id="rId1"/>
    </p:custDataLst>
    <p:extLst>
      <p:ext uri="{BB962C8B-B14F-4D97-AF65-F5344CB8AC3E}">
        <p14:creationId xmlns:p14="http://schemas.microsoft.com/office/powerpoint/2010/main" val="389239983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Title and Full Bleed Image">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A4932735-622B-4285-A776-740EAD7E4221}"/>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2" name="Title">
            <a:extLst>
              <a:ext uri="{FF2B5EF4-FFF2-40B4-BE49-F238E27FC236}">
                <a16:creationId xmlns:a16="http://schemas.microsoft.com/office/drawing/2014/main" id="{9A1AD47A-644D-4968-9CC8-C9014D5497DB}"/>
              </a:ext>
            </a:extLst>
          </p:cNvPr>
          <p:cNvSpPr>
            <a:spLocks noGrp="1"/>
          </p:cNvSpPr>
          <p:nvPr>
            <p:ph type="title" idx="1" hasCustomPrompt="1"/>
          </p:nvPr>
        </p:nvSpPr>
        <p:spPr>
          <a:xfrm>
            <a:off x="0" y="154244"/>
            <a:ext cx="12192000" cy="289591"/>
          </a:xfrm>
        </p:spPr>
        <p:txBody>
          <a:bodyPr>
            <a:normAutofit/>
          </a:bodyPr>
          <a:lstStyle>
            <a:lvl1pPr marL="228600">
              <a:defRPr sz="1600">
                <a:solidFill>
                  <a:srgbClr val="232F3E"/>
                </a:solidFill>
                <a:latin typeface="Amazon Ember Display Heavy"/>
              </a:defRPr>
            </a:lvl1pPr>
          </a:lstStyle>
          <a:p>
            <a:r>
              <a:rPr lang="en-US" dirty="0"/>
              <a:t>Full Image layout</a:t>
            </a:r>
          </a:p>
        </p:txBody>
      </p:sp>
      <p:sp>
        <p:nvSpPr>
          <p:cNvPr id="22" name="Picture">
            <a:extLst>
              <a:ext uri="{FF2B5EF4-FFF2-40B4-BE49-F238E27FC236}">
                <a16:creationId xmlns:a16="http://schemas.microsoft.com/office/drawing/2014/main" id="{3725AF1B-6140-4505-81CD-922F8227415C}"/>
              </a:ext>
              <a:ext uri="{C183D7F6-B498-43B3-948B-1728B52AA6E4}">
                <adec:decorative xmlns:adec="http://schemas.microsoft.com/office/drawing/2017/decorative" val="1"/>
              </a:ext>
            </a:extLst>
          </p:cNvPr>
          <p:cNvSpPr>
            <a:spLocks noGrp="1"/>
          </p:cNvSpPr>
          <p:nvPr>
            <p:ph type="pic" idx="22" hasCustomPrompt="1"/>
          </p:nvPr>
        </p:nvSpPr>
        <p:spPr>
          <a:xfrm>
            <a:off x="0" y="444499"/>
            <a:ext cx="12192000" cy="5979265"/>
          </a:xfrm>
        </p:spPr>
        <p:txBody>
          <a:bodyPr anchor="ctr">
            <a:noAutofit/>
          </a:bodyPr>
          <a:lstStyle>
            <a:lvl1pPr marL="0" indent="0" algn="ctr">
              <a:buNone/>
              <a:defRPr sz="3600">
                <a:solidFill>
                  <a:srgbClr val="232F3E"/>
                </a:solidFill>
              </a:defRPr>
            </a:lvl1pPr>
          </a:lstStyle>
          <a:p>
            <a:r>
              <a:rPr lang="en-US" dirty="0"/>
              <a:t>Click icon to add image</a:t>
            </a:r>
          </a:p>
        </p:txBody>
      </p:sp>
    </p:spTree>
    <p:custDataLst>
      <p:tags r:id="rId1"/>
    </p:custDataLst>
    <p:extLst>
      <p:ext uri="{BB962C8B-B14F-4D97-AF65-F5344CB8AC3E}">
        <p14:creationId xmlns:p14="http://schemas.microsoft.com/office/powerpoint/2010/main" val="95974070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KC-Vertical-Question">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576AC153-25F3-4431-87F8-2E0931CF2549}"/>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17" name="Title">
            <a:extLst>
              <a:ext uri="{FF2B5EF4-FFF2-40B4-BE49-F238E27FC236}">
                <a16:creationId xmlns:a16="http://schemas.microsoft.com/office/drawing/2014/main" id="{C2824936-64E1-4A65-A88E-FF9DDF72FA2F}"/>
              </a:ext>
            </a:extLst>
          </p:cNvPr>
          <p:cNvSpPr>
            <a:spLocks noGrp="1"/>
          </p:cNvSpPr>
          <p:nvPr>
            <p:ph type="title" idx="1" hasCustomPrompt="1"/>
          </p:nvPr>
        </p:nvSpPr>
        <p:spPr>
          <a:xfrm>
            <a:off x="365760" y="299526"/>
            <a:ext cx="11466576" cy="731318"/>
          </a:xfrm>
        </p:spPr>
        <p:txBody>
          <a:bodyPr/>
          <a:lstStyle>
            <a:lvl1pPr>
              <a:defRPr>
                <a:solidFill>
                  <a:schemeClr val="bg1"/>
                </a:solidFill>
                <a:latin typeface="Amazon Ember Display Heavy"/>
              </a:defRPr>
            </a:lvl1pPr>
          </a:lstStyle>
          <a:p>
            <a:r>
              <a:rPr lang="en-US" dirty="0"/>
              <a:t>Question and Responses</a:t>
            </a:r>
          </a:p>
        </p:txBody>
      </p:sp>
      <p:sp>
        <p:nvSpPr>
          <p:cNvPr id="2" name="Question">
            <a:extLst>
              <a:ext uri="{FF2B5EF4-FFF2-40B4-BE49-F238E27FC236}">
                <a16:creationId xmlns:a16="http://schemas.microsoft.com/office/drawing/2014/main" id="{44F57E91-15F3-4802-8B9A-31B722148228}"/>
              </a:ext>
            </a:extLst>
          </p:cNvPr>
          <p:cNvSpPr>
            <a:spLocks noGrp="1"/>
          </p:cNvSpPr>
          <p:nvPr>
            <p:ph type="body" idx="2" hasCustomPrompt="1"/>
          </p:nvPr>
        </p:nvSpPr>
        <p:spPr>
          <a:xfrm>
            <a:off x="365760" y="1039813"/>
            <a:ext cx="4162425" cy="5407025"/>
          </a:xfrm>
          <a:noFill/>
        </p:spPr>
        <p:txBody>
          <a:bodyPr>
            <a:normAutofit/>
          </a:bodyPr>
          <a:lstStyle>
            <a:lvl1pPr marL="0" marR="0" indent="0" algn="l" defTabSz="914400" rtl="0" eaLnBrk="1" fontAlgn="auto" latinLnBrk="0" hangingPunct="1">
              <a:lnSpc>
                <a:spcPct val="100000"/>
              </a:lnSpc>
              <a:spcBef>
                <a:spcPts val="0"/>
              </a:spcBef>
              <a:spcAft>
                <a:spcPts val="1200"/>
              </a:spcAft>
              <a:buClrTx/>
              <a:buSzTx/>
              <a:buFont typeface="Arial" panose="020B0604020202020204" pitchFamily="34" charset="0"/>
              <a:buNone/>
              <a:tabLst/>
              <a:defRPr sz="24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a:t>
            </a:r>
            <a:br>
              <a:rPr lang="en-US" dirty="0"/>
            </a:br>
            <a:r>
              <a:rPr lang="en-US" dirty="0"/>
              <a:t>4 responses can only have 1 correct response</a:t>
            </a:r>
            <a:br>
              <a:rPr lang="en-US" dirty="0"/>
            </a:br>
            <a:r>
              <a:rPr lang="en-US" dirty="0"/>
              <a:t>5 responses must have 2 correct responses</a:t>
            </a:r>
            <a:br>
              <a:rPr lang="en-US" dirty="0"/>
            </a:br>
            <a:r>
              <a:rPr lang="en-US" dirty="0"/>
              <a:t>6 responses must have 3 correct responses.</a:t>
            </a:r>
          </a:p>
        </p:txBody>
      </p:sp>
      <p:sp>
        <p:nvSpPr>
          <p:cNvPr id="11" name="Choice Header">
            <a:extLst>
              <a:ext uri="{FF2B5EF4-FFF2-40B4-BE49-F238E27FC236}">
                <a16:creationId xmlns:a16="http://schemas.microsoft.com/office/drawing/2014/main" id="{94A86AAC-E12E-4379-82C3-110918D47BB2}"/>
              </a:ext>
            </a:extLst>
          </p:cNvPr>
          <p:cNvSpPr>
            <a:spLocks noGrp="1"/>
          </p:cNvSpPr>
          <p:nvPr>
            <p:ph type="body" idx="11" hasCustomPrompt="1"/>
          </p:nvPr>
        </p:nvSpPr>
        <p:spPr>
          <a:xfrm>
            <a:off x="4519613" y="1033463"/>
            <a:ext cx="925512" cy="322262"/>
          </a:xfrm>
          <a:noFill/>
          <a:ln>
            <a:noFill/>
          </a:ln>
        </p:spPr>
        <p:txBody>
          <a:bodyPr lIns="0" rIns="0">
            <a:noAutofit/>
          </a:bodyPr>
          <a:lstStyle>
            <a:lvl1pPr marL="0" indent="0" algn="ctr">
              <a:lnSpc>
                <a:spcPct val="100000"/>
              </a:lnSpc>
              <a:spcAft>
                <a:spcPts val="0"/>
              </a:spcAft>
              <a:buNone/>
              <a:defRPr sz="1800" b="1">
                <a:solidFill>
                  <a:schemeClr val="bg1"/>
                </a:solidFill>
                <a:latin typeface="+mn-lt"/>
              </a:defRPr>
            </a:lvl1pPr>
          </a:lstStyle>
          <a:p>
            <a:pPr lvl="0"/>
            <a:r>
              <a:rPr lang="en-US" dirty="0"/>
              <a:t>Type: Choice</a:t>
            </a:r>
          </a:p>
        </p:txBody>
      </p:sp>
      <p:sp>
        <p:nvSpPr>
          <p:cNvPr id="12" name="Response Header">
            <a:extLst>
              <a:ext uri="{FF2B5EF4-FFF2-40B4-BE49-F238E27FC236}">
                <a16:creationId xmlns:a16="http://schemas.microsoft.com/office/drawing/2014/main" id="{49A546CD-B784-4C60-8DF1-04299A8BD8DC}"/>
              </a:ext>
            </a:extLst>
          </p:cNvPr>
          <p:cNvSpPr>
            <a:spLocks noGrp="1"/>
          </p:cNvSpPr>
          <p:nvPr>
            <p:ph type="body" idx="12" hasCustomPrompt="1"/>
          </p:nvPr>
        </p:nvSpPr>
        <p:spPr>
          <a:xfrm>
            <a:off x="5445125" y="1039813"/>
            <a:ext cx="3005138" cy="315912"/>
          </a:xfrm>
          <a:noFill/>
          <a:ln>
            <a:noFill/>
          </a:ln>
        </p:spPr>
        <p:txBody>
          <a:bodyPr lIns="91440" rIns="0">
            <a:noAutofit/>
          </a:bodyPr>
          <a:lstStyle>
            <a:lvl1pPr marL="0" indent="0" algn="l">
              <a:lnSpc>
                <a:spcPct val="100000"/>
              </a:lnSpc>
              <a:spcAft>
                <a:spcPts val="0"/>
              </a:spcAft>
              <a:buNone/>
              <a:defRPr sz="1800" b="1">
                <a:solidFill>
                  <a:schemeClr val="bg1"/>
                </a:solidFill>
                <a:latin typeface="+mn-lt"/>
              </a:defRPr>
            </a:lvl1pPr>
          </a:lstStyle>
          <a:p>
            <a:pPr lvl="0"/>
            <a:r>
              <a:rPr lang="en-US" dirty="0"/>
              <a:t>Type: Response</a:t>
            </a:r>
          </a:p>
        </p:txBody>
      </p:sp>
      <p:sp>
        <p:nvSpPr>
          <p:cNvPr id="3" name="First Resp #">
            <a:extLst>
              <a:ext uri="{FF2B5EF4-FFF2-40B4-BE49-F238E27FC236}">
                <a16:creationId xmlns:a16="http://schemas.microsoft.com/office/drawing/2014/main" id="{DF65B8F8-C411-4217-9956-036774AA94F8}"/>
              </a:ext>
            </a:extLst>
          </p:cNvPr>
          <p:cNvSpPr>
            <a:spLocks noGrp="1"/>
          </p:cNvSpPr>
          <p:nvPr>
            <p:ph type="body" idx="3" hasCustomPrompt="1"/>
          </p:nvPr>
        </p:nvSpPr>
        <p:spPr>
          <a:xfrm>
            <a:off x="4530343" y="1344168"/>
            <a:ext cx="914781" cy="804672"/>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4" name="First Resp Text">
            <a:extLst>
              <a:ext uri="{FF2B5EF4-FFF2-40B4-BE49-F238E27FC236}">
                <a16:creationId xmlns:a16="http://schemas.microsoft.com/office/drawing/2014/main" id="{FFCADE15-0CD9-4F7B-9FFC-6A2C71B4D226}"/>
              </a:ext>
            </a:extLst>
          </p:cNvPr>
          <p:cNvSpPr>
            <a:spLocks noGrp="1"/>
          </p:cNvSpPr>
          <p:nvPr>
            <p:ph type="body" idx="4" hasCustomPrompt="1"/>
          </p:nvPr>
        </p:nvSpPr>
        <p:spPr>
          <a:xfrm>
            <a:off x="5431536" y="1344168"/>
            <a:ext cx="6720840" cy="804672"/>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5" name="Second Resp #">
            <a:extLst>
              <a:ext uri="{FF2B5EF4-FFF2-40B4-BE49-F238E27FC236}">
                <a16:creationId xmlns:a16="http://schemas.microsoft.com/office/drawing/2014/main" id="{B27347F1-D178-4BA7-947D-9C3316CA7F55}"/>
              </a:ext>
            </a:extLst>
          </p:cNvPr>
          <p:cNvSpPr>
            <a:spLocks noGrp="1"/>
          </p:cNvSpPr>
          <p:nvPr>
            <p:ph type="body" idx="5" hasCustomPrompt="1"/>
          </p:nvPr>
        </p:nvSpPr>
        <p:spPr>
          <a:xfrm>
            <a:off x="4526280" y="2194560"/>
            <a:ext cx="914400" cy="804672"/>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6" name="Second Resp Text">
            <a:extLst>
              <a:ext uri="{FF2B5EF4-FFF2-40B4-BE49-F238E27FC236}">
                <a16:creationId xmlns:a16="http://schemas.microsoft.com/office/drawing/2014/main" id="{9762E385-4F68-4D4A-BE57-EDA108A285B5}"/>
              </a:ext>
            </a:extLst>
          </p:cNvPr>
          <p:cNvSpPr>
            <a:spLocks noGrp="1"/>
          </p:cNvSpPr>
          <p:nvPr>
            <p:ph type="body" idx="6" hasCustomPrompt="1"/>
          </p:nvPr>
        </p:nvSpPr>
        <p:spPr>
          <a:xfrm>
            <a:off x="5431536" y="2194560"/>
            <a:ext cx="6720840" cy="804672"/>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7" name="Third Resp #">
            <a:extLst>
              <a:ext uri="{FF2B5EF4-FFF2-40B4-BE49-F238E27FC236}">
                <a16:creationId xmlns:a16="http://schemas.microsoft.com/office/drawing/2014/main" id="{2ACAFB9D-8E9C-4408-85E1-A3501374C2E9}"/>
              </a:ext>
            </a:extLst>
          </p:cNvPr>
          <p:cNvSpPr>
            <a:spLocks noGrp="1"/>
          </p:cNvSpPr>
          <p:nvPr>
            <p:ph type="body" idx="7" hasCustomPrompt="1"/>
          </p:nvPr>
        </p:nvSpPr>
        <p:spPr>
          <a:xfrm>
            <a:off x="4526280" y="3035808"/>
            <a:ext cx="914400" cy="804672"/>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8" name="Third Resp Text">
            <a:extLst>
              <a:ext uri="{FF2B5EF4-FFF2-40B4-BE49-F238E27FC236}">
                <a16:creationId xmlns:a16="http://schemas.microsoft.com/office/drawing/2014/main" id="{22884D39-7004-49D5-8E88-C45BE1C9BFCB}"/>
              </a:ext>
            </a:extLst>
          </p:cNvPr>
          <p:cNvSpPr>
            <a:spLocks noGrp="1"/>
          </p:cNvSpPr>
          <p:nvPr>
            <p:ph type="body" idx="8" hasCustomPrompt="1"/>
          </p:nvPr>
        </p:nvSpPr>
        <p:spPr>
          <a:xfrm>
            <a:off x="5431536" y="3035808"/>
            <a:ext cx="6720840" cy="804672"/>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9" name="Fourth Resp #">
            <a:extLst>
              <a:ext uri="{FF2B5EF4-FFF2-40B4-BE49-F238E27FC236}">
                <a16:creationId xmlns:a16="http://schemas.microsoft.com/office/drawing/2014/main" id="{310C83DA-41AE-4CBA-AA96-EB5CB2226FCF}"/>
              </a:ext>
            </a:extLst>
          </p:cNvPr>
          <p:cNvSpPr>
            <a:spLocks noGrp="1"/>
          </p:cNvSpPr>
          <p:nvPr>
            <p:ph type="body" idx="9" hasCustomPrompt="1"/>
          </p:nvPr>
        </p:nvSpPr>
        <p:spPr>
          <a:xfrm>
            <a:off x="4526280" y="3877056"/>
            <a:ext cx="914400" cy="804672"/>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10" name="Fourth Resp Text">
            <a:extLst>
              <a:ext uri="{FF2B5EF4-FFF2-40B4-BE49-F238E27FC236}">
                <a16:creationId xmlns:a16="http://schemas.microsoft.com/office/drawing/2014/main" id="{AEE05FA0-DD58-4D0B-A7E0-EAC7B789E7A7}"/>
              </a:ext>
            </a:extLst>
          </p:cNvPr>
          <p:cNvSpPr>
            <a:spLocks noGrp="1"/>
          </p:cNvSpPr>
          <p:nvPr>
            <p:ph type="body" idx="10" hasCustomPrompt="1"/>
          </p:nvPr>
        </p:nvSpPr>
        <p:spPr>
          <a:xfrm>
            <a:off x="5431536" y="3877056"/>
            <a:ext cx="6720840" cy="804672"/>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13" name="Fifth Resp #">
            <a:extLst>
              <a:ext uri="{FF2B5EF4-FFF2-40B4-BE49-F238E27FC236}">
                <a16:creationId xmlns:a16="http://schemas.microsoft.com/office/drawing/2014/main" id="{B6D2D170-961D-4140-B087-C6CFDF7BBD75}"/>
              </a:ext>
            </a:extLst>
          </p:cNvPr>
          <p:cNvSpPr>
            <a:spLocks noGrp="1"/>
          </p:cNvSpPr>
          <p:nvPr>
            <p:ph type="body" idx="13" hasCustomPrompt="1"/>
          </p:nvPr>
        </p:nvSpPr>
        <p:spPr>
          <a:xfrm>
            <a:off x="4526280" y="4727448"/>
            <a:ext cx="914400" cy="804672"/>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14" name="Fifth Resp Text">
            <a:extLst>
              <a:ext uri="{FF2B5EF4-FFF2-40B4-BE49-F238E27FC236}">
                <a16:creationId xmlns:a16="http://schemas.microsoft.com/office/drawing/2014/main" id="{B428E384-92E9-495A-9CAE-E33E3164F939}"/>
              </a:ext>
            </a:extLst>
          </p:cNvPr>
          <p:cNvSpPr>
            <a:spLocks noGrp="1"/>
          </p:cNvSpPr>
          <p:nvPr>
            <p:ph type="body" idx="14" hasCustomPrompt="1"/>
          </p:nvPr>
        </p:nvSpPr>
        <p:spPr>
          <a:xfrm>
            <a:off x="5431536" y="4727448"/>
            <a:ext cx="6720840" cy="804672"/>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15" name="Sixth Resp #">
            <a:extLst>
              <a:ext uri="{FF2B5EF4-FFF2-40B4-BE49-F238E27FC236}">
                <a16:creationId xmlns:a16="http://schemas.microsoft.com/office/drawing/2014/main" id="{DC41B7B5-B438-4885-90AE-758ABF2CA9F9}"/>
              </a:ext>
            </a:extLst>
          </p:cNvPr>
          <p:cNvSpPr>
            <a:spLocks noGrp="1"/>
          </p:cNvSpPr>
          <p:nvPr>
            <p:ph type="body" idx="15" hasCustomPrompt="1"/>
          </p:nvPr>
        </p:nvSpPr>
        <p:spPr>
          <a:xfrm>
            <a:off x="4526280" y="5568696"/>
            <a:ext cx="914400" cy="804672"/>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16" name="Sixth Resp Text">
            <a:extLst>
              <a:ext uri="{FF2B5EF4-FFF2-40B4-BE49-F238E27FC236}">
                <a16:creationId xmlns:a16="http://schemas.microsoft.com/office/drawing/2014/main" id="{09F72B28-4CF6-4FD1-BA4A-5A98215324E2}"/>
              </a:ext>
            </a:extLst>
          </p:cNvPr>
          <p:cNvSpPr>
            <a:spLocks noGrp="1"/>
          </p:cNvSpPr>
          <p:nvPr>
            <p:ph type="body" idx="16" hasCustomPrompt="1"/>
          </p:nvPr>
        </p:nvSpPr>
        <p:spPr>
          <a:xfrm>
            <a:off x="5431536" y="5568696"/>
            <a:ext cx="6720840" cy="804672"/>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pic>
        <p:nvPicPr>
          <p:cNvPr id="20" name="Copyright1">
            <a:extLst>
              <a:ext uri="{FF2B5EF4-FFF2-40B4-BE49-F238E27FC236}">
                <a16:creationId xmlns:a16="http://schemas.microsoft.com/office/drawing/2014/main" id="{49A00690-0DF5-4330-B89B-2C9BBCBD2182}"/>
              </a:ext>
              <a:ext uri="{C183D7F6-B498-43B3-948B-1728B52AA6E4}">
                <adec:decorative xmlns:adec="http://schemas.microsoft.com/office/drawing/2017/decorative" val="1"/>
              </a:ext>
            </a:extLst>
          </p:cNvPr>
          <p:cNvPicPr>
            <a:picLocks/>
          </p:cNvPicPr>
          <p:nvPr userDrawn="1"/>
        </p:nvPicPr>
        <p:blipFill>
          <a:blip r:embed="rId4">
            <a:extLst>
              <a:ext uri="{28A0092B-C50C-407E-A947-70E740481C1C}">
                <a14:useLocalDpi xmlns:a14="http://schemas.microsoft.com/office/drawing/2010/main" val="0"/>
              </a:ext>
            </a:extLst>
          </a:blip>
          <a:stretch>
            <a:fillRect/>
          </a:stretch>
        </p:blipFill>
        <p:spPr>
          <a:xfrm>
            <a:off x="3799983" y="6446520"/>
            <a:ext cx="4610100" cy="311150"/>
          </a:xfrm>
          <a:prstGeom prst="rect">
            <a:avLst/>
          </a:prstGeom>
        </p:spPr>
      </p:pic>
    </p:spTree>
    <p:custDataLst>
      <p:tags r:id="rId1"/>
    </p:custDataLst>
    <p:extLst>
      <p:ext uri="{BB962C8B-B14F-4D97-AF65-F5344CB8AC3E}">
        <p14:creationId xmlns:p14="http://schemas.microsoft.com/office/powerpoint/2010/main" val="237621426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KC-Vert-Option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F9DC1246-3E71-42C8-88C8-CEB64C15A2A3}"/>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16" name="Title">
            <a:extLst>
              <a:ext uri="{FF2B5EF4-FFF2-40B4-BE49-F238E27FC236}">
                <a16:creationId xmlns:a16="http://schemas.microsoft.com/office/drawing/2014/main" id="{C2824936-64E1-4A65-A88E-FF9DDF72FA2F}"/>
              </a:ext>
            </a:extLst>
          </p:cNvPr>
          <p:cNvSpPr>
            <a:spLocks noGrp="1"/>
          </p:cNvSpPr>
          <p:nvPr>
            <p:ph type="title" idx="1" hasCustomPrompt="1"/>
          </p:nvPr>
        </p:nvSpPr>
        <p:spPr>
          <a:xfrm>
            <a:off x="365760" y="299526"/>
            <a:ext cx="11466576" cy="731318"/>
          </a:xfrm>
        </p:spPr>
        <p:txBody>
          <a:bodyPr/>
          <a:lstStyle>
            <a:lvl1pPr>
              <a:defRPr>
                <a:solidFill>
                  <a:srgbClr val="232F3E"/>
                </a:solidFill>
                <a:latin typeface="Amazon Ember Display Heavy"/>
              </a:defRPr>
            </a:lvl1pPr>
          </a:lstStyle>
          <a:p>
            <a:r>
              <a:rPr lang="en-US" dirty="0"/>
              <a:t>Question and Responses – Option 2</a:t>
            </a:r>
          </a:p>
        </p:txBody>
      </p:sp>
      <p:sp>
        <p:nvSpPr>
          <p:cNvPr id="2" name="Question">
            <a:extLst>
              <a:ext uri="{FF2B5EF4-FFF2-40B4-BE49-F238E27FC236}">
                <a16:creationId xmlns:a16="http://schemas.microsoft.com/office/drawing/2014/main" id="{93617314-864D-45CC-8F94-CE423E6637F9}"/>
              </a:ext>
            </a:extLst>
          </p:cNvPr>
          <p:cNvSpPr>
            <a:spLocks noGrp="1"/>
          </p:cNvSpPr>
          <p:nvPr>
            <p:ph type="body" idx="2" hasCustomPrompt="1"/>
          </p:nvPr>
        </p:nvSpPr>
        <p:spPr>
          <a:xfrm>
            <a:off x="365760" y="1039813"/>
            <a:ext cx="4162425" cy="5407025"/>
          </a:xfrm>
        </p:spPr>
        <p:txBody>
          <a:bodyPr>
            <a:normAutofit/>
          </a:bodyPr>
          <a:lstStyle>
            <a:lvl1pPr marL="0" indent="0" algn="l">
              <a:lnSpc>
                <a:spcPct val="100000"/>
              </a:lnSpc>
              <a:buNone/>
              <a:defRPr sz="2400">
                <a:solidFill>
                  <a:srgbClr val="232F3E"/>
                </a:solidFill>
              </a:defRPr>
            </a:lvl1pPr>
            <a:lvl2pPr algn="l">
              <a:defRPr sz="2000"/>
            </a:lvl2pPr>
            <a:lvl3pPr algn="l">
              <a:defRPr sz="1800"/>
            </a:lvl3pPr>
            <a:lvl4pPr algn="l">
              <a:defRPr sz="1600"/>
            </a:lvl4pPr>
            <a:lvl5pPr algn="l">
              <a:defRPr sz="1600"/>
            </a:lvl5pPr>
          </a:lstStyle>
          <a:p>
            <a:pPr lvl="0"/>
            <a:r>
              <a:rPr lang="en-US" dirty="0"/>
              <a:t>Enter question –</a:t>
            </a:r>
            <a:br>
              <a:rPr lang="en-US" dirty="0"/>
            </a:br>
            <a:r>
              <a:rPr lang="en-US" dirty="0"/>
              <a:t>4 responses can only have 1 correct response</a:t>
            </a:r>
            <a:br>
              <a:rPr lang="en-US" dirty="0"/>
            </a:br>
            <a:r>
              <a:rPr lang="en-US" dirty="0"/>
              <a:t>5 responses must have 2 correct responses</a:t>
            </a:r>
            <a:br>
              <a:rPr lang="en-US" dirty="0"/>
            </a:br>
            <a:r>
              <a:rPr lang="en-US" dirty="0"/>
              <a:t>6 responses must have 3 correct responses.</a:t>
            </a:r>
          </a:p>
        </p:txBody>
      </p:sp>
      <p:sp>
        <p:nvSpPr>
          <p:cNvPr id="11" name="Choice Header">
            <a:extLst>
              <a:ext uri="{FF2B5EF4-FFF2-40B4-BE49-F238E27FC236}">
                <a16:creationId xmlns:a16="http://schemas.microsoft.com/office/drawing/2014/main" id="{94A86AAC-E12E-4379-82C3-110918D47BB2}"/>
              </a:ext>
            </a:extLst>
          </p:cNvPr>
          <p:cNvSpPr>
            <a:spLocks noGrp="1"/>
          </p:cNvSpPr>
          <p:nvPr>
            <p:ph type="body" idx="11" hasCustomPrompt="1"/>
          </p:nvPr>
        </p:nvSpPr>
        <p:spPr>
          <a:xfrm>
            <a:off x="4519613" y="1033463"/>
            <a:ext cx="925512" cy="322262"/>
          </a:xfrm>
          <a:noFill/>
          <a:ln>
            <a:noFill/>
          </a:ln>
        </p:spPr>
        <p:txBody>
          <a:bodyPr lIns="0" rIns="0">
            <a:noAutofit/>
          </a:bodyPr>
          <a:lstStyle>
            <a:lvl1pPr marL="0" indent="0" algn="ctr">
              <a:lnSpc>
                <a:spcPct val="100000"/>
              </a:lnSpc>
              <a:spcAft>
                <a:spcPts val="0"/>
              </a:spcAft>
              <a:buNone/>
              <a:defRPr sz="1800" b="1">
                <a:solidFill>
                  <a:schemeClr val="bg1"/>
                </a:solidFill>
                <a:latin typeface="+mn-lt"/>
              </a:defRPr>
            </a:lvl1pPr>
          </a:lstStyle>
          <a:p>
            <a:pPr lvl="0"/>
            <a:r>
              <a:rPr lang="en-US" dirty="0"/>
              <a:t>Type: Choice</a:t>
            </a:r>
          </a:p>
        </p:txBody>
      </p:sp>
      <p:sp>
        <p:nvSpPr>
          <p:cNvPr id="12" name="Response Header">
            <a:extLst>
              <a:ext uri="{FF2B5EF4-FFF2-40B4-BE49-F238E27FC236}">
                <a16:creationId xmlns:a16="http://schemas.microsoft.com/office/drawing/2014/main" id="{49A546CD-B784-4C60-8DF1-04299A8BD8DC}"/>
              </a:ext>
            </a:extLst>
          </p:cNvPr>
          <p:cNvSpPr>
            <a:spLocks noGrp="1"/>
          </p:cNvSpPr>
          <p:nvPr>
            <p:ph type="body" idx="12" hasCustomPrompt="1"/>
          </p:nvPr>
        </p:nvSpPr>
        <p:spPr>
          <a:xfrm>
            <a:off x="5445125" y="1039813"/>
            <a:ext cx="3005138" cy="315912"/>
          </a:xfrm>
          <a:noFill/>
          <a:ln>
            <a:noFill/>
          </a:ln>
        </p:spPr>
        <p:txBody>
          <a:bodyPr lIns="91440" rIns="0">
            <a:noAutofit/>
          </a:bodyPr>
          <a:lstStyle>
            <a:lvl1pPr marL="0" indent="0" algn="l">
              <a:lnSpc>
                <a:spcPct val="100000"/>
              </a:lnSpc>
              <a:spcAft>
                <a:spcPts val="0"/>
              </a:spcAft>
              <a:buNone/>
              <a:defRPr sz="1800" b="1">
                <a:solidFill>
                  <a:schemeClr val="bg1"/>
                </a:solidFill>
                <a:latin typeface="+mn-lt"/>
              </a:defRPr>
            </a:lvl1pPr>
          </a:lstStyle>
          <a:p>
            <a:pPr lvl="0"/>
            <a:r>
              <a:rPr lang="en-US" dirty="0"/>
              <a:t>Type: Response</a:t>
            </a:r>
          </a:p>
        </p:txBody>
      </p:sp>
      <p:sp>
        <p:nvSpPr>
          <p:cNvPr id="3" name="First Resp #">
            <a:extLst>
              <a:ext uri="{FF2B5EF4-FFF2-40B4-BE49-F238E27FC236}">
                <a16:creationId xmlns:a16="http://schemas.microsoft.com/office/drawing/2014/main" id="{DF65B8F8-C411-4217-9956-036774AA94F8}"/>
              </a:ext>
            </a:extLst>
          </p:cNvPr>
          <p:cNvSpPr>
            <a:spLocks noGrp="1"/>
          </p:cNvSpPr>
          <p:nvPr>
            <p:ph type="body" idx="3" hasCustomPrompt="1"/>
          </p:nvPr>
        </p:nvSpPr>
        <p:spPr>
          <a:xfrm>
            <a:off x="4530343" y="1344168"/>
            <a:ext cx="914781" cy="804672"/>
          </a:xfrm>
          <a:noFill/>
          <a:ln>
            <a:noFill/>
          </a:ln>
        </p:spPr>
        <p:txBody>
          <a:bodyPr lIns="0" tIns="0" rIns="0" bIns="0" anchor="ct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4" name="First Resp Text">
            <a:extLst>
              <a:ext uri="{FF2B5EF4-FFF2-40B4-BE49-F238E27FC236}">
                <a16:creationId xmlns:a16="http://schemas.microsoft.com/office/drawing/2014/main" id="{FFCADE15-0CD9-4F7B-9FFC-6A2C71B4D226}"/>
              </a:ext>
            </a:extLst>
          </p:cNvPr>
          <p:cNvSpPr>
            <a:spLocks noGrp="1"/>
          </p:cNvSpPr>
          <p:nvPr>
            <p:ph type="body" idx="4" hasCustomPrompt="1"/>
          </p:nvPr>
        </p:nvSpPr>
        <p:spPr>
          <a:xfrm>
            <a:off x="5431536" y="1344168"/>
            <a:ext cx="6720840" cy="804672"/>
          </a:xfrm>
          <a:noFill/>
          <a:ln>
            <a:noFill/>
          </a:ln>
        </p:spPr>
        <p:txBody>
          <a:bodyPr lIns="91440" tIns="0" rIns="91440" bIns="0" anchor="ctr">
            <a:noAutofit/>
          </a:bodyPr>
          <a:lstStyle>
            <a:lvl1pPr marL="0" indent="0" algn="l">
              <a:lnSpc>
                <a:spcPct val="90000"/>
              </a:lnSpc>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5" name="Second Resp #">
            <a:extLst>
              <a:ext uri="{FF2B5EF4-FFF2-40B4-BE49-F238E27FC236}">
                <a16:creationId xmlns:a16="http://schemas.microsoft.com/office/drawing/2014/main" id="{B27347F1-D178-4BA7-947D-9C3316CA7F55}"/>
              </a:ext>
            </a:extLst>
          </p:cNvPr>
          <p:cNvSpPr>
            <a:spLocks noGrp="1"/>
          </p:cNvSpPr>
          <p:nvPr>
            <p:ph type="body" idx="5" hasCustomPrompt="1"/>
          </p:nvPr>
        </p:nvSpPr>
        <p:spPr>
          <a:xfrm>
            <a:off x="4526280" y="2194560"/>
            <a:ext cx="914400" cy="804672"/>
          </a:xfrm>
          <a:noFill/>
          <a:ln>
            <a:noFill/>
          </a:ln>
        </p:spPr>
        <p:txBody>
          <a:bodyPr lIns="0" tIns="0" rIns="0" bIns="0" anchor="ct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6" name="Second Resp Text">
            <a:extLst>
              <a:ext uri="{FF2B5EF4-FFF2-40B4-BE49-F238E27FC236}">
                <a16:creationId xmlns:a16="http://schemas.microsoft.com/office/drawing/2014/main" id="{9762E385-4F68-4D4A-BE57-EDA108A285B5}"/>
              </a:ext>
            </a:extLst>
          </p:cNvPr>
          <p:cNvSpPr>
            <a:spLocks noGrp="1"/>
          </p:cNvSpPr>
          <p:nvPr>
            <p:ph type="body" idx="6" hasCustomPrompt="1"/>
          </p:nvPr>
        </p:nvSpPr>
        <p:spPr>
          <a:xfrm>
            <a:off x="5431536" y="2194560"/>
            <a:ext cx="6720840" cy="804672"/>
          </a:xfrm>
          <a:noFill/>
          <a:ln>
            <a:noFill/>
          </a:ln>
        </p:spPr>
        <p:txBody>
          <a:bodyPr lIns="91440" tIns="0" rIns="91440" bIns="0" anchor="ctr">
            <a:noAutofit/>
          </a:bodyPr>
          <a:lstStyle>
            <a:lvl1pPr marL="0" indent="0" algn="l">
              <a:lnSpc>
                <a:spcPct val="90000"/>
              </a:lnSpc>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7" name="Third Resp #">
            <a:extLst>
              <a:ext uri="{FF2B5EF4-FFF2-40B4-BE49-F238E27FC236}">
                <a16:creationId xmlns:a16="http://schemas.microsoft.com/office/drawing/2014/main" id="{2ACAFB9D-8E9C-4408-85E1-A3501374C2E9}"/>
              </a:ext>
            </a:extLst>
          </p:cNvPr>
          <p:cNvSpPr>
            <a:spLocks noGrp="1"/>
          </p:cNvSpPr>
          <p:nvPr>
            <p:ph type="body" idx="7" hasCustomPrompt="1"/>
          </p:nvPr>
        </p:nvSpPr>
        <p:spPr>
          <a:xfrm>
            <a:off x="4526280" y="3035808"/>
            <a:ext cx="914400" cy="804672"/>
          </a:xfrm>
          <a:noFill/>
          <a:ln>
            <a:noFill/>
          </a:ln>
        </p:spPr>
        <p:txBody>
          <a:bodyPr lIns="0" tIns="0" rIns="0" bIns="0" anchor="ct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8" name="Third Resp Text">
            <a:extLst>
              <a:ext uri="{FF2B5EF4-FFF2-40B4-BE49-F238E27FC236}">
                <a16:creationId xmlns:a16="http://schemas.microsoft.com/office/drawing/2014/main" id="{22884D39-7004-49D5-8E88-C45BE1C9BFCB}"/>
              </a:ext>
            </a:extLst>
          </p:cNvPr>
          <p:cNvSpPr>
            <a:spLocks noGrp="1"/>
          </p:cNvSpPr>
          <p:nvPr>
            <p:ph type="body" idx="8" hasCustomPrompt="1"/>
          </p:nvPr>
        </p:nvSpPr>
        <p:spPr>
          <a:xfrm>
            <a:off x="5431536" y="3035808"/>
            <a:ext cx="6720840" cy="804672"/>
          </a:xfrm>
          <a:noFill/>
          <a:ln>
            <a:noFill/>
          </a:ln>
        </p:spPr>
        <p:txBody>
          <a:bodyPr lIns="91440" tIns="0" rIns="91440" bIns="0" anchor="ctr">
            <a:noAutofit/>
          </a:bodyPr>
          <a:lstStyle>
            <a:lvl1pPr marL="0" indent="0" algn="l">
              <a:lnSpc>
                <a:spcPct val="90000"/>
              </a:lnSpc>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9" name="Fourth Resp #">
            <a:extLst>
              <a:ext uri="{FF2B5EF4-FFF2-40B4-BE49-F238E27FC236}">
                <a16:creationId xmlns:a16="http://schemas.microsoft.com/office/drawing/2014/main" id="{310C83DA-41AE-4CBA-AA96-EB5CB2226FCF}"/>
              </a:ext>
            </a:extLst>
          </p:cNvPr>
          <p:cNvSpPr>
            <a:spLocks noGrp="1"/>
          </p:cNvSpPr>
          <p:nvPr>
            <p:ph type="body" idx="9" hasCustomPrompt="1"/>
          </p:nvPr>
        </p:nvSpPr>
        <p:spPr>
          <a:xfrm>
            <a:off x="4526280" y="3877056"/>
            <a:ext cx="914400" cy="804672"/>
          </a:xfrm>
          <a:noFill/>
          <a:ln>
            <a:noFill/>
          </a:ln>
        </p:spPr>
        <p:txBody>
          <a:bodyPr lIns="0" tIns="0" rIns="0" bIns="0" anchor="ct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10" name="Fourth Resp Text">
            <a:extLst>
              <a:ext uri="{FF2B5EF4-FFF2-40B4-BE49-F238E27FC236}">
                <a16:creationId xmlns:a16="http://schemas.microsoft.com/office/drawing/2014/main" id="{AEE05FA0-DD58-4D0B-A7E0-EAC7B789E7A7}"/>
              </a:ext>
            </a:extLst>
          </p:cNvPr>
          <p:cNvSpPr>
            <a:spLocks noGrp="1"/>
          </p:cNvSpPr>
          <p:nvPr>
            <p:ph type="body" idx="10" hasCustomPrompt="1"/>
          </p:nvPr>
        </p:nvSpPr>
        <p:spPr>
          <a:xfrm>
            <a:off x="5431536" y="3877056"/>
            <a:ext cx="6720840" cy="804672"/>
          </a:xfrm>
          <a:noFill/>
          <a:ln>
            <a:noFill/>
          </a:ln>
        </p:spPr>
        <p:txBody>
          <a:bodyPr lIns="91440" tIns="0" rIns="91440" bIns="0" anchor="ctr">
            <a:noAutofit/>
          </a:bodyPr>
          <a:lstStyle>
            <a:lvl1pPr marL="0" indent="0" algn="l">
              <a:lnSpc>
                <a:spcPct val="90000"/>
              </a:lnSpc>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17" name="Fifth Resp #">
            <a:extLst>
              <a:ext uri="{FF2B5EF4-FFF2-40B4-BE49-F238E27FC236}">
                <a16:creationId xmlns:a16="http://schemas.microsoft.com/office/drawing/2014/main" id="{B6D2D170-961D-4140-B087-C6CFDF7BBD75}"/>
              </a:ext>
            </a:extLst>
          </p:cNvPr>
          <p:cNvSpPr>
            <a:spLocks noGrp="1"/>
          </p:cNvSpPr>
          <p:nvPr>
            <p:ph type="body" idx="12" hasCustomPrompt="1"/>
          </p:nvPr>
        </p:nvSpPr>
        <p:spPr>
          <a:xfrm>
            <a:off x="4526280" y="4727448"/>
            <a:ext cx="914400" cy="804672"/>
          </a:xfrm>
          <a:noFill/>
          <a:ln>
            <a:noFill/>
          </a:ln>
        </p:spPr>
        <p:txBody>
          <a:bodyPr lIns="0" tIns="0" rIns="0" bIns="0" anchor="ct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13" name="Fifth Resp Text">
            <a:extLst>
              <a:ext uri="{FF2B5EF4-FFF2-40B4-BE49-F238E27FC236}">
                <a16:creationId xmlns:a16="http://schemas.microsoft.com/office/drawing/2014/main" id="{B428E384-92E9-495A-9CAE-E33E3164F939}"/>
              </a:ext>
            </a:extLst>
          </p:cNvPr>
          <p:cNvSpPr>
            <a:spLocks noGrp="1"/>
          </p:cNvSpPr>
          <p:nvPr>
            <p:ph type="body" idx="13" hasCustomPrompt="1"/>
          </p:nvPr>
        </p:nvSpPr>
        <p:spPr>
          <a:xfrm>
            <a:off x="5431536" y="4727448"/>
            <a:ext cx="6720840" cy="804672"/>
          </a:xfrm>
          <a:noFill/>
          <a:ln>
            <a:noFill/>
          </a:ln>
        </p:spPr>
        <p:txBody>
          <a:bodyPr lIns="91440" tIns="0" rIns="91440" bIns="0" anchor="ctr">
            <a:noAutofit/>
          </a:bodyPr>
          <a:lstStyle>
            <a:lvl1pPr marL="0" indent="0" algn="l">
              <a:lnSpc>
                <a:spcPct val="90000"/>
              </a:lnSpc>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14" name="Sixth Resp #">
            <a:extLst>
              <a:ext uri="{FF2B5EF4-FFF2-40B4-BE49-F238E27FC236}">
                <a16:creationId xmlns:a16="http://schemas.microsoft.com/office/drawing/2014/main" id="{DC41B7B5-B438-4885-90AE-758ABF2CA9F9}"/>
              </a:ext>
            </a:extLst>
          </p:cNvPr>
          <p:cNvSpPr>
            <a:spLocks noGrp="1"/>
          </p:cNvSpPr>
          <p:nvPr>
            <p:ph type="body" idx="14" hasCustomPrompt="1"/>
          </p:nvPr>
        </p:nvSpPr>
        <p:spPr>
          <a:xfrm>
            <a:off x="4526280" y="5568696"/>
            <a:ext cx="914400" cy="804672"/>
          </a:xfrm>
          <a:noFill/>
          <a:ln>
            <a:noFill/>
          </a:ln>
        </p:spPr>
        <p:txBody>
          <a:bodyPr lIns="0" tIns="0" rIns="0" bIns="0" anchor="ct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15" name="Sixth Resp Text">
            <a:extLst>
              <a:ext uri="{FF2B5EF4-FFF2-40B4-BE49-F238E27FC236}">
                <a16:creationId xmlns:a16="http://schemas.microsoft.com/office/drawing/2014/main" id="{09F72B28-4CF6-4FD1-BA4A-5A98215324E2}"/>
              </a:ext>
            </a:extLst>
          </p:cNvPr>
          <p:cNvSpPr>
            <a:spLocks noGrp="1"/>
          </p:cNvSpPr>
          <p:nvPr>
            <p:ph type="body" idx="15" hasCustomPrompt="1"/>
          </p:nvPr>
        </p:nvSpPr>
        <p:spPr>
          <a:xfrm>
            <a:off x="5431536" y="5568696"/>
            <a:ext cx="6720840" cy="804672"/>
          </a:xfrm>
          <a:noFill/>
          <a:ln>
            <a:noFill/>
          </a:ln>
        </p:spPr>
        <p:txBody>
          <a:bodyPr lIns="91440" tIns="0" rIns="91440" bIns="0" anchor="ctr">
            <a:noAutofit/>
          </a:bodyPr>
          <a:lstStyle>
            <a:lvl1pPr marL="0" indent="0" algn="l">
              <a:lnSpc>
                <a:spcPct val="90000"/>
              </a:lnSpc>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Tree>
    <p:custDataLst>
      <p:tags r:id="rId1"/>
    </p:custDataLst>
    <p:extLst>
      <p:ext uri="{BB962C8B-B14F-4D97-AF65-F5344CB8AC3E}">
        <p14:creationId xmlns:p14="http://schemas.microsoft.com/office/powerpoint/2010/main" val="194704696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tx" preserve="1">
  <p:cSld name="KC-Vertical-Answer">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576AC153-25F3-4431-87F8-2E0931CF2549}"/>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4" name="Title">
            <a:extLst>
              <a:ext uri="{FF2B5EF4-FFF2-40B4-BE49-F238E27FC236}">
                <a16:creationId xmlns:a16="http://schemas.microsoft.com/office/drawing/2014/main" id="{C2824936-64E1-4A65-A88E-FF9DDF72FA2F}"/>
              </a:ext>
            </a:extLst>
          </p:cNvPr>
          <p:cNvSpPr>
            <a:spLocks noGrp="1"/>
          </p:cNvSpPr>
          <p:nvPr>
            <p:ph type="title" idx="1" hasCustomPrompt="1"/>
          </p:nvPr>
        </p:nvSpPr>
        <p:spPr>
          <a:xfrm>
            <a:off x="365760" y="301752"/>
            <a:ext cx="11466576" cy="731520"/>
          </a:xfrm>
        </p:spPr>
        <p:txBody>
          <a:bodyPr/>
          <a:lstStyle>
            <a:lvl1pPr>
              <a:defRPr>
                <a:solidFill>
                  <a:schemeClr val="bg1"/>
                </a:solidFill>
                <a:latin typeface="Amazon Ember Display Heavy"/>
              </a:defRPr>
            </a:lvl1pPr>
          </a:lstStyle>
          <a:p>
            <a:r>
              <a:rPr lang="en-US" dirty="0"/>
              <a:t>Answer and explanation</a:t>
            </a:r>
          </a:p>
        </p:txBody>
      </p:sp>
      <p:sp>
        <p:nvSpPr>
          <p:cNvPr id="2" name="Question">
            <a:extLst>
              <a:ext uri="{FF2B5EF4-FFF2-40B4-BE49-F238E27FC236}">
                <a16:creationId xmlns:a16="http://schemas.microsoft.com/office/drawing/2014/main" id="{44F57E91-15F3-4802-8B9A-31B722148228}"/>
              </a:ext>
            </a:extLst>
          </p:cNvPr>
          <p:cNvSpPr>
            <a:spLocks noGrp="1"/>
          </p:cNvSpPr>
          <p:nvPr>
            <p:ph type="body" idx="2" hasCustomPrompt="1"/>
          </p:nvPr>
        </p:nvSpPr>
        <p:spPr>
          <a:xfrm>
            <a:off x="365760" y="1042416"/>
            <a:ext cx="4160520" cy="5404104"/>
          </a:xfrm>
        </p:spPr>
        <p:txBody>
          <a:bodyPr>
            <a:normAutofit/>
          </a:bodyPr>
          <a:lstStyle>
            <a:lvl1pPr marL="0" marR="0" indent="0" algn="l" defTabSz="914400" rtl="0" eaLnBrk="1" fontAlgn="auto" latinLnBrk="0" hangingPunct="1">
              <a:lnSpc>
                <a:spcPct val="100000"/>
              </a:lnSpc>
              <a:spcBef>
                <a:spcPts val="0"/>
              </a:spcBef>
              <a:spcAft>
                <a:spcPts val="1200"/>
              </a:spcAft>
              <a:buClrTx/>
              <a:buSzTx/>
              <a:buFont typeface="Arial" panose="020B0604020202020204" pitchFamily="34" charset="0"/>
              <a:buNone/>
              <a:tabLst/>
              <a:defRPr sz="24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again –</a:t>
            </a:r>
            <a:br>
              <a:rPr lang="en-US" dirty="0"/>
            </a:br>
            <a:r>
              <a:rPr lang="en-US" dirty="0"/>
              <a:t>Here you can explain why the responses are correct or incorrect.</a:t>
            </a:r>
          </a:p>
        </p:txBody>
      </p:sp>
      <p:sp>
        <p:nvSpPr>
          <p:cNvPr id="12" name="AnswerHeader">
            <a:extLst>
              <a:ext uri="{FF2B5EF4-FFF2-40B4-BE49-F238E27FC236}">
                <a16:creationId xmlns:a16="http://schemas.microsoft.com/office/drawing/2014/main" id="{7C8472BF-3681-4E98-B87B-5FA7A5C19359}"/>
              </a:ext>
            </a:extLst>
          </p:cNvPr>
          <p:cNvSpPr>
            <a:spLocks noGrp="1"/>
          </p:cNvSpPr>
          <p:nvPr>
            <p:ph type="body" idx="12" hasCustomPrompt="1"/>
          </p:nvPr>
        </p:nvSpPr>
        <p:spPr>
          <a:xfrm>
            <a:off x="4517136" y="1033272"/>
            <a:ext cx="7611111" cy="400050"/>
          </a:xfrm>
          <a:noFill/>
        </p:spPr>
        <p:txBody>
          <a:bodyPr lIns="91440">
            <a:noAutofit/>
          </a:bodyPr>
          <a:lstStyle>
            <a:lvl1pPr marL="0" indent="0">
              <a:lnSpc>
                <a:spcPct val="100000"/>
              </a:lnSpc>
              <a:spcAft>
                <a:spcPts val="0"/>
              </a:spcAft>
              <a:buNone/>
              <a:defRPr sz="2000" b="1">
                <a:solidFill>
                  <a:schemeClr val="bg1"/>
                </a:solidFill>
              </a:defRPr>
            </a:lvl1pPr>
          </a:lstStyle>
          <a:p>
            <a:pPr lvl="0"/>
            <a:r>
              <a:rPr lang="en-US" dirty="0"/>
              <a:t>Type: The correct response is</a:t>
            </a:r>
          </a:p>
        </p:txBody>
      </p:sp>
      <p:sp>
        <p:nvSpPr>
          <p:cNvPr id="3" name="Answer Text">
            <a:extLst>
              <a:ext uri="{FF2B5EF4-FFF2-40B4-BE49-F238E27FC236}">
                <a16:creationId xmlns:a16="http://schemas.microsoft.com/office/drawing/2014/main" id="{FFCADE15-0CD9-4F7B-9FFC-6A2C71B4D226}"/>
              </a:ext>
            </a:extLst>
          </p:cNvPr>
          <p:cNvSpPr>
            <a:spLocks noGrp="1"/>
          </p:cNvSpPr>
          <p:nvPr>
            <p:ph type="body" idx="3" hasCustomPrompt="1"/>
          </p:nvPr>
        </p:nvSpPr>
        <p:spPr>
          <a:xfrm>
            <a:off x="5430794" y="1420597"/>
            <a:ext cx="6723145" cy="4955378"/>
          </a:xfrm>
          <a:noFill/>
        </p:spPr>
        <p:txBody>
          <a:bodyPr lIns="91440" tIns="91440" rIns="182880" bIns="0" anchor="t"/>
          <a:lstStyle>
            <a:lvl1pPr marL="0" indent="0" algn="l">
              <a:lnSpc>
                <a:spcPct val="90000"/>
              </a:lnSpc>
              <a:spcBef>
                <a:spcPts val="0"/>
              </a:spcBef>
              <a:spcAft>
                <a:spcPts val="60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a description of the correct and incorrect responses.</a:t>
            </a:r>
          </a:p>
        </p:txBody>
      </p:sp>
      <p:pic>
        <p:nvPicPr>
          <p:cNvPr id="7" name="Copyright1">
            <a:extLst>
              <a:ext uri="{FF2B5EF4-FFF2-40B4-BE49-F238E27FC236}">
                <a16:creationId xmlns:a16="http://schemas.microsoft.com/office/drawing/2014/main" id="{005D2766-8051-4525-B84F-5BD0A1EA30C0}"/>
              </a:ext>
              <a:ext uri="{C183D7F6-B498-43B3-948B-1728B52AA6E4}">
                <adec:decorative xmlns:adec="http://schemas.microsoft.com/office/drawing/2017/decorative" val="1"/>
              </a:ext>
            </a:extLst>
          </p:cNvPr>
          <p:cNvPicPr>
            <a:picLocks/>
          </p:cNvPicPr>
          <p:nvPr userDrawn="1"/>
        </p:nvPicPr>
        <p:blipFill>
          <a:blip r:embed="rId4">
            <a:extLst>
              <a:ext uri="{28A0092B-C50C-407E-A947-70E740481C1C}">
                <a14:useLocalDpi xmlns:a14="http://schemas.microsoft.com/office/drawing/2010/main" val="0"/>
              </a:ext>
            </a:extLst>
          </a:blip>
          <a:stretch>
            <a:fillRect/>
          </a:stretch>
        </p:blipFill>
        <p:spPr>
          <a:xfrm>
            <a:off x="3799983" y="6446520"/>
            <a:ext cx="4610100" cy="311150"/>
          </a:xfrm>
          <a:prstGeom prst="rect">
            <a:avLst/>
          </a:prstGeom>
        </p:spPr>
      </p:pic>
    </p:spTree>
    <p:custDataLst>
      <p:tags r:id="rId1"/>
    </p:custDataLst>
    <p:extLst>
      <p:ext uri="{BB962C8B-B14F-4D97-AF65-F5344CB8AC3E}">
        <p14:creationId xmlns:p14="http://schemas.microsoft.com/office/powerpoint/2010/main" val="308868650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x" preserve="1">
  <p:cSld name="KC-Vert-Ans-Option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7919E744-E8A9-4BBA-9A46-E3C8187BE86A}"/>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4" name="Title">
            <a:extLst>
              <a:ext uri="{FF2B5EF4-FFF2-40B4-BE49-F238E27FC236}">
                <a16:creationId xmlns:a16="http://schemas.microsoft.com/office/drawing/2014/main" id="{C2824936-64E1-4A65-A88E-FF9DDF72FA2F}"/>
              </a:ext>
            </a:extLst>
          </p:cNvPr>
          <p:cNvSpPr>
            <a:spLocks noGrp="1"/>
          </p:cNvSpPr>
          <p:nvPr>
            <p:ph type="title" idx="1" hasCustomPrompt="1"/>
          </p:nvPr>
        </p:nvSpPr>
        <p:spPr>
          <a:xfrm>
            <a:off x="365760" y="301752"/>
            <a:ext cx="11466576" cy="731520"/>
          </a:xfrm>
        </p:spPr>
        <p:txBody>
          <a:bodyPr/>
          <a:lstStyle>
            <a:lvl1pPr>
              <a:defRPr>
                <a:solidFill>
                  <a:srgbClr val="232F3E"/>
                </a:solidFill>
                <a:latin typeface="Amazon Ember Display Heavy"/>
              </a:defRPr>
            </a:lvl1pPr>
          </a:lstStyle>
          <a:p>
            <a:r>
              <a:rPr lang="en-US" dirty="0"/>
              <a:t>Answer and explanation – Option 2</a:t>
            </a:r>
          </a:p>
        </p:txBody>
      </p:sp>
      <p:sp>
        <p:nvSpPr>
          <p:cNvPr id="2" name="Question">
            <a:extLst>
              <a:ext uri="{FF2B5EF4-FFF2-40B4-BE49-F238E27FC236}">
                <a16:creationId xmlns:a16="http://schemas.microsoft.com/office/drawing/2014/main" id="{44F57E91-15F3-4802-8B9A-31B722148228}"/>
              </a:ext>
            </a:extLst>
          </p:cNvPr>
          <p:cNvSpPr>
            <a:spLocks noGrp="1"/>
          </p:cNvSpPr>
          <p:nvPr>
            <p:ph type="body" idx="2" hasCustomPrompt="1"/>
          </p:nvPr>
        </p:nvSpPr>
        <p:spPr>
          <a:xfrm>
            <a:off x="365760" y="1042416"/>
            <a:ext cx="4160520" cy="5404104"/>
          </a:xfrm>
        </p:spPr>
        <p:txBody>
          <a:bodyPr>
            <a:normAutofit/>
          </a:bodyPr>
          <a:lstStyle>
            <a:lvl1pPr marL="0" marR="0" indent="0" algn="l" defTabSz="914400" rtl="0" eaLnBrk="1" fontAlgn="auto" latinLnBrk="0" hangingPunct="1">
              <a:lnSpc>
                <a:spcPct val="100000"/>
              </a:lnSpc>
              <a:spcBef>
                <a:spcPts val="0"/>
              </a:spcBef>
              <a:spcAft>
                <a:spcPts val="1200"/>
              </a:spcAft>
              <a:buClrTx/>
              <a:buSzTx/>
              <a:buFont typeface="Arial" panose="020B0604020202020204" pitchFamily="34" charset="0"/>
              <a:buNone/>
              <a:tabLst/>
              <a:defRPr sz="2400">
                <a:solidFill>
                  <a:srgbClr val="232F3E"/>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again –</a:t>
            </a:r>
            <a:br>
              <a:rPr lang="en-US" dirty="0"/>
            </a:br>
            <a:r>
              <a:rPr lang="en-US" dirty="0"/>
              <a:t>Here you can explain why the responses are correct or incorrect.</a:t>
            </a:r>
          </a:p>
        </p:txBody>
      </p:sp>
      <p:sp>
        <p:nvSpPr>
          <p:cNvPr id="12" name="AnswerHeader">
            <a:extLst>
              <a:ext uri="{FF2B5EF4-FFF2-40B4-BE49-F238E27FC236}">
                <a16:creationId xmlns:a16="http://schemas.microsoft.com/office/drawing/2014/main" id="{7C8472BF-3681-4E98-B87B-5FA7A5C19359}"/>
              </a:ext>
            </a:extLst>
          </p:cNvPr>
          <p:cNvSpPr>
            <a:spLocks noGrp="1"/>
          </p:cNvSpPr>
          <p:nvPr>
            <p:ph type="body" idx="12" hasCustomPrompt="1"/>
          </p:nvPr>
        </p:nvSpPr>
        <p:spPr>
          <a:xfrm>
            <a:off x="4517136" y="1033272"/>
            <a:ext cx="7607808" cy="400050"/>
          </a:xfrm>
          <a:noFill/>
        </p:spPr>
        <p:txBody>
          <a:bodyPr lIns="91440">
            <a:noAutofit/>
          </a:bodyPr>
          <a:lstStyle>
            <a:lvl1pPr marL="0" indent="0">
              <a:lnSpc>
                <a:spcPct val="100000"/>
              </a:lnSpc>
              <a:spcAft>
                <a:spcPts val="0"/>
              </a:spcAft>
              <a:buNone/>
              <a:defRPr sz="2000" b="1">
                <a:solidFill>
                  <a:schemeClr val="bg1"/>
                </a:solidFill>
              </a:defRPr>
            </a:lvl1pPr>
          </a:lstStyle>
          <a:p>
            <a:pPr lvl="0"/>
            <a:r>
              <a:rPr lang="en-US" dirty="0"/>
              <a:t>Type: The correct response is</a:t>
            </a:r>
          </a:p>
        </p:txBody>
      </p:sp>
      <p:sp>
        <p:nvSpPr>
          <p:cNvPr id="3" name="Answer Text">
            <a:extLst>
              <a:ext uri="{FF2B5EF4-FFF2-40B4-BE49-F238E27FC236}">
                <a16:creationId xmlns:a16="http://schemas.microsoft.com/office/drawing/2014/main" id="{FFCADE15-0CD9-4F7B-9FFC-6A2C71B4D226}"/>
              </a:ext>
            </a:extLst>
          </p:cNvPr>
          <p:cNvSpPr>
            <a:spLocks noGrp="1"/>
          </p:cNvSpPr>
          <p:nvPr>
            <p:ph type="body" idx="3" hasCustomPrompt="1"/>
          </p:nvPr>
        </p:nvSpPr>
        <p:spPr>
          <a:xfrm>
            <a:off x="5431536" y="1417320"/>
            <a:ext cx="6720840" cy="4955378"/>
          </a:xfrm>
          <a:noFill/>
        </p:spPr>
        <p:txBody>
          <a:bodyPr lIns="91440" tIns="91440" rIns="182880" bIns="0" anchor="t"/>
          <a:lstStyle>
            <a:lvl1pPr marL="0" indent="0" algn="l">
              <a:spcBef>
                <a:spcPts val="0"/>
              </a:spcBef>
              <a:spcAft>
                <a:spcPts val="60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a description of the correct and incorrect responses.</a:t>
            </a:r>
          </a:p>
        </p:txBody>
      </p:sp>
    </p:spTree>
    <p:custDataLst>
      <p:tags r:id="rId1"/>
    </p:custDataLst>
    <p:extLst>
      <p:ext uri="{BB962C8B-B14F-4D97-AF65-F5344CB8AC3E}">
        <p14:creationId xmlns:p14="http://schemas.microsoft.com/office/powerpoint/2010/main" val="265304316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QA-Horizontal">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576AC153-25F3-4431-87F8-2E0931CF2549}"/>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10" name="Title">
            <a:extLst>
              <a:ext uri="{FF2B5EF4-FFF2-40B4-BE49-F238E27FC236}">
                <a16:creationId xmlns:a16="http://schemas.microsoft.com/office/drawing/2014/main" id="{C2824936-64E1-4A65-A88E-FF9DDF72FA2F}"/>
              </a:ext>
            </a:extLst>
          </p:cNvPr>
          <p:cNvSpPr>
            <a:spLocks noGrp="1"/>
          </p:cNvSpPr>
          <p:nvPr>
            <p:ph type="title" idx="1" hasCustomPrompt="1"/>
          </p:nvPr>
        </p:nvSpPr>
        <p:spPr>
          <a:xfrm>
            <a:off x="182880" y="301752"/>
            <a:ext cx="11466576" cy="731520"/>
          </a:xfrm>
        </p:spPr>
        <p:txBody>
          <a:bodyPr/>
          <a:lstStyle>
            <a:lvl1pPr>
              <a:defRPr>
                <a:solidFill>
                  <a:schemeClr val="bg1"/>
                </a:solidFill>
                <a:latin typeface="Amazon Ember Display Heavy"/>
              </a:defRPr>
            </a:lvl1pPr>
          </a:lstStyle>
          <a:p>
            <a:r>
              <a:rPr lang="en-US" dirty="0"/>
              <a:t>Knowledge check</a:t>
            </a:r>
          </a:p>
        </p:txBody>
      </p:sp>
      <p:sp>
        <p:nvSpPr>
          <p:cNvPr id="2" name="Question 1">
            <a:extLst>
              <a:ext uri="{FF2B5EF4-FFF2-40B4-BE49-F238E27FC236}">
                <a16:creationId xmlns:a16="http://schemas.microsoft.com/office/drawing/2014/main" id="{44F57E91-15F3-4802-8B9A-31B722148228}"/>
              </a:ext>
            </a:extLst>
          </p:cNvPr>
          <p:cNvSpPr>
            <a:spLocks noGrp="1"/>
          </p:cNvSpPr>
          <p:nvPr>
            <p:ph type="body" idx="2" hasCustomPrompt="1"/>
          </p:nvPr>
        </p:nvSpPr>
        <p:spPr>
          <a:xfrm>
            <a:off x="179238" y="1185497"/>
            <a:ext cx="5472261" cy="1164004"/>
          </a:xfrm>
        </p:spPr>
        <p:txBody>
          <a:bodyPr>
            <a:noAutofit/>
          </a:bodyPr>
          <a:lstStyle>
            <a:lvl1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a:t>
            </a:r>
          </a:p>
        </p:txBody>
      </p:sp>
      <p:sp>
        <p:nvSpPr>
          <p:cNvPr id="3" name="Answer Text 1">
            <a:extLst>
              <a:ext uri="{FF2B5EF4-FFF2-40B4-BE49-F238E27FC236}">
                <a16:creationId xmlns:a16="http://schemas.microsoft.com/office/drawing/2014/main" id="{FFCADE15-0CD9-4F7B-9FFC-6A2C71B4D226}"/>
              </a:ext>
            </a:extLst>
          </p:cNvPr>
          <p:cNvSpPr>
            <a:spLocks noGrp="1"/>
          </p:cNvSpPr>
          <p:nvPr>
            <p:ph type="body" idx="3" hasCustomPrompt="1"/>
          </p:nvPr>
        </p:nvSpPr>
        <p:spPr>
          <a:xfrm>
            <a:off x="5651500" y="1185497"/>
            <a:ext cx="6400840" cy="1164004"/>
          </a:xfrm>
          <a:noFill/>
          <a:ln w="57150">
            <a:noFill/>
          </a:ln>
        </p:spPr>
        <p:txBody>
          <a:bodyPr lIns="91440" tIns="91440" rIns="182880" bIns="0" anchor="t">
            <a:noAutofit/>
          </a:bodyPr>
          <a:lstStyle>
            <a:lvl1pPr marL="0" indent="0" algn="l">
              <a:lnSpc>
                <a:spcPct val="100000"/>
              </a:lnSpc>
              <a:spcBef>
                <a:spcPts val="0"/>
              </a:spcBef>
              <a:spcAft>
                <a:spcPts val="60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the correct response.</a:t>
            </a:r>
          </a:p>
        </p:txBody>
      </p:sp>
      <p:sp>
        <p:nvSpPr>
          <p:cNvPr id="4" name="Question 2">
            <a:extLst>
              <a:ext uri="{FF2B5EF4-FFF2-40B4-BE49-F238E27FC236}">
                <a16:creationId xmlns:a16="http://schemas.microsoft.com/office/drawing/2014/main" id="{2733FE88-66AC-4110-B77F-059B3D638C2E}"/>
              </a:ext>
            </a:extLst>
          </p:cNvPr>
          <p:cNvSpPr>
            <a:spLocks noGrp="1"/>
          </p:cNvSpPr>
          <p:nvPr>
            <p:ph type="body" idx="4" hasCustomPrompt="1"/>
          </p:nvPr>
        </p:nvSpPr>
        <p:spPr>
          <a:xfrm>
            <a:off x="179237" y="2526456"/>
            <a:ext cx="5472261" cy="1164004"/>
          </a:xfrm>
        </p:spPr>
        <p:txBody>
          <a:bodyPr>
            <a:noAutofit/>
          </a:bodyPr>
          <a:lstStyle>
            <a:lvl1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a:t>
            </a:r>
          </a:p>
        </p:txBody>
      </p:sp>
      <p:sp>
        <p:nvSpPr>
          <p:cNvPr id="5" name="Answer Text 2">
            <a:extLst>
              <a:ext uri="{FF2B5EF4-FFF2-40B4-BE49-F238E27FC236}">
                <a16:creationId xmlns:a16="http://schemas.microsoft.com/office/drawing/2014/main" id="{E33DAA71-DCA3-491A-8A97-143BF1813197}"/>
              </a:ext>
            </a:extLst>
          </p:cNvPr>
          <p:cNvSpPr>
            <a:spLocks noGrp="1"/>
          </p:cNvSpPr>
          <p:nvPr>
            <p:ph type="body" idx="5" hasCustomPrompt="1"/>
          </p:nvPr>
        </p:nvSpPr>
        <p:spPr>
          <a:xfrm>
            <a:off x="5651499" y="2526456"/>
            <a:ext cx="6400840" cy="1164004"/>
          </a:xfrm>
          <a:noFill/>
          <a:ln w="57150">
            <a:noFill/>
          </a:ln>
        </p:spPr>
        <p:txBody>
          <a:bodyPr lIns="91440" tIns="91440" rIns="182880" bIns="0" anchor="t">
            <a:noAutofit/>
          </a:bodyPr>
          <a:lstStyle>
            <a:lvl1pPr marL="0" indent="0" algn="l">
              <a:lnSpc>
                <a:spcPct val="100000"/>
              </a:lnSpc>
              <a:spcBef>
                <a:spcPts val="0"/>
              </a:spcBef>
              <a:spcAft>
                <a:spcPts val="60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the correct response.</a:t>
            </a:r>
          </a:p>
        </p:txBody>
      </p:sp>
      <p:sp>
        <p:nvSpPr>
          <p:cNvPr id="6" name="Question 3">
            <a:extLst>
              <a:ext uri="{FF2B5EF4-FFF2-40B4-BE49-F238E27FC236}">
                <a16:creationId xmlns:a16="http://schemas.microsoft.com/office/drawing/2014/main" id="{85011FB9-28FB-42F5-8639-AFB8DE09EDB0}"/>
              </a:ext>
            </a:extLst>
          </p:cNvPr>
          <p:cNvSpPr>
            <a:spLocks noGrp="1"/>
          </p:cNvSpPr>
          <p:nvPr>
            <p:ph type="body" idx="6" hasCustomPrompt="1"/>
          </p:nvPr>
        </p:nvSpPr>
        <p:spPr>
          <a:xfrm>
            <a:off x="179237" y="3883100"/>
            <a:ext cx="5472261" cy="1164004"/>
          </a:xfrm>
        </p:spPr>
        <p:txBody>
          <a:bodyPr>
            <a:noAutofit/>
          </a:bodyPr>
          <a:lstStyle>
            <a:lvl1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a:t>
            </a:r>
          </a:p>
        </p:txBody>
      </p:sp>
      <p:sp>
        <p:nvSpPr>
          <p:cNvPr id="7" name="Answer Text 3">
            <a:extLst>
              <a:ext uri="{FF2B5EF4-FFF2-40B4-BE49-F238E27FC236}">
                <a16:creationId xmlns:a16="http://schemas.microsoft.com/office/drawing/2014/main" id="{BBA625A9-591B-4F80-B2C0-C8B9B7ED58AF}"/>
              </a:ext>
            </a:extLst>
          </p:cNvPr>
          <p:cNvSpPr>
            <a:spLocks noGrp="1"/>
          </p:cNvSpPr>
          <p:nvPr>
            <p:ph type="body" idx="7" hasCustomPrompt="1"/>
          </p:nvPr>
        </p:nvSpPr>
        <p:spPr>
          <a:xfrm>
            <a:off x="5651499" y="3883100"/>
            <a:ext cx="6400840" cy="1164004"/>
          </a:xfrm>
          <a:noFill/>
          <a:ln w="57150">
            <a:noFill/>
          </a:ln>
        </p:spPr>
        <p:txBody>
          <a:bodyPr lIns="91440" tIns="91440" rIns="182880" bIns="0" anchor="t">
            <a:noAutofit/>
          </a:bodyPr>
          <a:lstStyle>
            <a:lvl1pPr marL="0" indent="0" algn="l">
              <a:lnSpc>
                <a:spcPct val="100000"/>
              </a:lnSpc>
              <a:spcBef>
                <a:spcPts val="0"/>
              </a:spcBef>
              <a:spcAft>
                <a:spcPts val="60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the correct response.</a:t>
            </a:r>
          </a:p>
        </p:txBody>
      </p:sp>
      <p:sp>
        <p:nvSpPr>
          <p:cNvPr id="8" name="Question 4">
            <a:extLst>
              <a:ext uri="{FF2B5EF4-FFF2-40B4-BE49-F238E27FC236}">
                <a16:creationId xmlns:a16="http://schemas.microsoft.com/office/drawing/2014/main" id="{94FE6022-0B4D-44CE-B9CB-F3EF8689FC0E}"/>
              </a:ext>
            </a:extLst>
          </p:cNvPr>
          <p:cNvSpPr>
            <a:spLocks noGrp="1"/>
          </p:cNvSpPr>
          <p:nvPr>
            <p:ph type="body" idx="8" hasCustomPrompt="1"/>
          </p:nvPr>
        </p:nvSpPr>
        <p:spPr>
          <a:xfrm>
            <a:off x="179236" y="5239557"/>
            <a:ext cx="5472261" cy="1164004"/>
          </a:xfrm>
        </p:spPr>
        <p:txBody>
          <a:bodyPr>
            <a:noAutofit/>
          </a:bodyPr>
          <a:lstStyle>
            <a:lvl1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a:t>
            </a:r>
          </a:p>
        </p:txBody>
      </p:sp>
      <p:sp>
        <p:nvSpPr>
          <p:cNvPr id="9" name="Answer Text 4">
            <a:extLst>
              <a:ext uri="{FF2B5EF4-FFF2-40B4-BE49-F238E27FC236}">
                <a16:creationId xmlns:a16="http://schemas.microsoft.com/office/drawing/2014/main" id="{A6B202E1-04E5-4362-96B3-ED5EF312171C}"/>
              </a:ext>
            </a:extLst>
          </p:cNvPr>
          <p:cNvSpPr>
            <a:spLocks noGrp="1"/>
          </p:cNvSpPr>
          <p:nvPr>
            <p:ph type="body" idx="9" hasCustomPrompt="1"/>
          </p:nvPr>
        </p:nvSpPr>
        <p:spPr>
          <a:xfrm>
            <a:off x="5651498" y="5239557"/>
            <a:ext cx="6400840" cy="1164004"/>
          </a:xfrm>
          <a:noFill/>
          <a:ln w="57150">
            <a:noFill/>
          </a:ln>
        </p:spPr>
        <p:txBody>
          <a:bodyPr lIns="91440" tIns="91440" rIns="182880" bIns="0" anchor="t">
            <a:noAutofit/>
          </a:bodyPr>
          <a:lstStyle>
            <a:lvl1pPr marL="0" indent="0" algn="l">
              <a:lnSpc>
                <a:spcPct val="100000"/>
              </a:lnSpc>
              <a:spcBef>
                <a:spcPts val="0"/>
              </a:spcBef>
              <a:spcAft>
                <a:spcPts val="60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the correct response.</a:t>
            </a:r>
          </a:p>
        </p:txBody>
      </p:sp>
      <p:pic>
        <p:nvPicPr>
          <p:cNvPr id="13" name="Copyright1">
            <a:extLst>
              <a:ext uri="{FF2B5EF4-FFF2-40B4-BE49-F238E27FC236}">
                <a16:creationId xmlns:a16="http://schemas.microsoft.com/office/drawing/2014/main" id="{D612BC5C-D183-4F43-9348-CEF078622BC7}"/>
              </a:ext>
              <a:ext uri="{C183D7F6-B498-43B3-948B-1728B52AA6E4}">
                <adec:decorative xmlns:adec="http://schemas.microsoft.com/office/drawing/2017/decorative" val="1"/>
              </a:ext>
            </a:extLst>
          </p:cNvPr>
          <p:cNvPicPr>
            <a:picLocks/>
          </p:cNvPicPr>
          <p:nvPr userDrawn="1"/>
        </p:nvPicPr>
        <p:blipFill>
          <a:blip r:embed="rId4">
            <a:extLst>
              <a:ext uri="{28A0092B-C50C-407E-A947-70E740481C1C}">
                <a14:useLocalDpi xmlns:a14="http://schemas.microsoft.com/office/drawing/2010/main" val="0"/>
              </a:ext>
            </a:extLst>
          </a:blip>
          <a:stretch>
            <a:fillRect/>
          </a:stretch>
        </p:blipFill>
        <p:spPr>
          <a:xfrm>
            <a:off x="3799983" y="6446520"/>
            <a:ext cx="4610100" cy="311150"/>
          </a:xfrm>
          <a:prstGeom prst="rect">
            <a:avLst/>
          </a:prstGeom>
        </p:spPr>
      </p:pic>
    </p:spTree>
    <p:custDataLst>
      <p:tags r:id="rId1"/>
    </p:custDataLst>
    <p:extLst>
      <p:ext uri="{BB962C8B-B14F-4D97-AF65-F5344CB8AC3E}">
        <p14:creationId xmlns:p14="http://schemas.microsoft.com/office/powerpoint/2010/main" val="3181627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secHead" preserve="1">
  <p:cSld name="Module Outli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DABD6F48-2C14-445B-9FF5-34BB44186A53}"/>
              </a:ext>
            </a:extLst>
          </p:cNvPr>
          <p:cNvSpPr>
            <a:spLocks noGrp="1"/>
          </p:cNvSpPr>
          <p:nvPr>
            <p:ph type="sldNum" idx="97"/>
          </p:nvPr>
        </p:nvSpPr>
        <p:spPr>
          <a:xfrm>
            <a:off x="11347704" y="6446520"/>
            <a:ext cx="484632" cy="228600"/>
          </a:xfrm>
        </p:spPr>
        <p:txBody>
          <a:bodyPr/>
          <a:lstStyle>
            <a:lvl1pPr>
              <a:defRPr>
                <a:solidFill>
                  <a:srgbClr val="232F3E"/>
                </a:solidFill>
                <a:latin typeface="+mn-lt"/>
              </a:defRPr>
            </a:lvl1pPr>
          </a:lstStyle>
          <a:p>
            <a:fld id="{4037B1B0-0345-4E15-985A-6BECCDBE474F}" type="slidenum">
              <a:rPr lang="en-US" smtClean="0"/>
              <a:pPr/>
              <a:t>‹#›</a:t>
            </a:fld>
            <a:endParaRPr lang="en-US" dirty="0"/>
          </a:p>
        </p:txBody>
      </p:sp>
      <p:sp>
        <p:nvSpPr>
          <p:cNvPr id="2" name="Module  Title">
            <a:extLst>
              <a:ext uri="{FF2B5EF4-FFF2-40B4-BE49-F238E27FC236}">
                <a16:creationId xmlns:a16="http://schemas.microsoft.com/office/drawing/2014/main" id="{3994D76F-ED98-46E1-ABB9-199672C46C02}"/>
              </a:ext>
            </a:extLst>
          </p:cNvPr>
          <p:cNvSpPr>
            <a:spLocks noGrp="1"/>
          </p:cNvSpPr>
          <p:nvPr>
            <p:ph type="body" idx="2" hasCustomPrompt="1"/>
          </p:nvPr>
        </p:nvSpPr>
        <p:spPr>
          <a:xfrm>
            <a:off x="365760" y="1123950"/>
            <a:ext cx="11634787" cy="388938"/>
          </a:xfrm>
        </p:spPr>
        <p:txBody>
          <a:bodyPr anchor="ctr" anchorCtr="0">
            <a:noAutofit/>
          </a:bodyPr>
          <a:lstStyle>
            <a:lvl1pPr marL="0" indent="0">
              <a:spcBef>
                <a:spcPts val="0"/>
              </a:spcBef>
              <a:spcAft>
                <a:spcPts val="0"/>
              </a:spcAft>
              <a:buNone/>
              <a:defRPr sz="2000">
                <a:solidFill>
                  <a:schemeClr val="bg1"/>
                </a:solidFill>
                <a:latin typeface="+mn-lt"/>
              </a:defRPr>
            </a:lvl1pPr>
          </a:lstStyle>
          <a:p>
            <a:pPr lvl="0"/>
            <a:r>
              <a:rPr lang="en-US" dirty="0"/>
              <a:t>Enter Module Title</a:t>
            </a:r>
          </a:p>
        </p:txBody>
      </p:sp>
      <p:sp>
        <p:nvSpPr>
          <p:cNvPr id="4" name="Section Title">
            <a:extLst>
              <a:ext uri="{FF2B5EF4-FFF2-40B4-BE49-F238E27FC236}">
                <a16:creationId xmlns:a16="http://schemas.microsoft.com/office/drawing/2014/main" id="{44A0A5D8-940C-44D0-9D06-4C68FEF7413D}"/>
              </a:ext>
            </a:extLst>
          </p:cNvPr>
          <p:cNvSpPr>
            <a:spLocks noGrp="1"/>
          </p:cNvSpPr>
          <p:nvPr>
            <p:ph type="title" idx="1" hasCustomPrompt="1"/>
          </p:nvPr>
        </p:nvSpPr>
        <p:spPr>
          <a:xfrm>
            <a:off x="365760" y="1541983"/>
            <a:ext cx="8547012" cy="1188720"/>
          </a:xfrm>
        </p:spPr>
        <p:txBody>
          <a:bodyPr/>
          <a:lstStyle>
            <a:lvl1pPr>
              <a:spcBef>
                <a:spcPts val="0"/>
              </a:spcBef>
              <a:spcAft>
                <a:spcPts val="0"/>
              </a:spcAft>
              <a:defRPr>
                <a:solidFill>
                  <a:schemeClr val="bg1"/>
                </a:solidFill>
                <a:latin typeface="Amazon Ember Display Heavy"/>
              </a:defRPr>
            </a:lvl1pPr>
          </a:lstStyle>
          <a:p>
            <a:r>
              <a:rPr lang="en-US" dirty="0"/>
              <a:t>Enter section title</a:t>
            </a:r>
          </a:p>
        </p:txBody>
      </p:sp>
      <p:sp>
        <p:nvSpPr>
          <p:cNvPr id="3" name="Module Outline">
            <a:extLst>
              <a:ext uri="{FF2B5EF4-FFF2-40B4-BE49-F238E27FC236}">
                <a16:creationId xmlns:a16="http://schemas.microsoft.com/office/drawing/2014/main" id="{91A6C2FB-ED41-4361-926E-A4180B7A0A60}"/>
              </a:ext>
            </a:extLst>
          </p:cNvPr>
          <p:cNvSpPr>
            <a:spLocks noGrp="1"/>
          </p:cNvSpPr>
          <p:nvPr>
            <p:ph type="body" idx="3" hasCustomPrompt="1"/>
          </p:nvPr>
        </p:nvSpPr>
        <p:spPr>
          <a:xfrm>
            <a:off x="914400" y="2743200"/>
            <a:ext cx="7998372" cy="3657600"/>
          </a:xfrm>
        </p:spPr>
        <p:txBody>
          <a:bodyPr/>
          <a:lstStyle>
            <a:lvl1pPr marL="0" indent="0">
              <a:spcBef>
                <a:spcPts val="0"/>
              </a:spcBef>
              <a:spcAft>
                <a:spcPts val="600"/>
              </a:spcAft>
              <a:buNone/>
              <a:defRPr>
                <a:solidFill>
                  <a:schemeClr val="bg1"/>
                </a:solidFill>
                <a:latin typeface="+mn-lt"/>
              </a:defRPr>
            </a:lvl1pPr>
          </a:lstStyle>
          <a:p>
            <a:pPr lvl="0"/>
            <a:r>
              <a:rPr lang="en-US" dirty="0"/>
              <a:t>Enter topic list</a:t>
            </a:r>
          </a:p>
        </p:txBody>
      </p:sp>
      <p:pic>
        <p:nvPicPr>
          <p:cNvPr id="7" name="Copyright1">
            <a:extLst>
              <a:ext uri="{FF2B5EF4-FFF2-40B4-BE49-F238E27FC236}">
                <a16:creationId xmlns:a16="http://schemas.microsoft.com/office/drawing/2014/main" id="{90A2DFBB-3003-4080-87A9-825455A89862}"/>
              </a:ext>
              <a:ext uri="{C183D7F6-B498-43B3-948B-1728B52AA6E4}">
                <adec:decorative xmlns:adec="http://schemas.microsoft.com/office/drawing/2017/decorative" val="1"/>
              </a:ext>
            </a:extLst>
          </p:cNvPr>
          <p:cNvPicPr>
            <a:picLocks/>
          </p:cNvPicPr>
          <p:nvPr userDrawn="1"/>
        </p:nvPicPr>
        <p:blipFill>
          <a:blip r:embed="rId3">
            <a:extLst>
              <a:ext uri="{28A0092B-C50C-407E-A947-70E740481C1C}">
                <a14:useLocalDpi xmlns:a14="http://schemas.microsoft.com/office/drawing/2010/main" val="0"/>
              </a:ext>
            </a:extLst>
          </a:blip>
          <a:stretch>
            <a:fillRect/>
          </a:stretch>
        </p:blipFill>
        <p:spPr>
          <a:xfrm>
            <a:off x="3799983" y="6446519"/>
            <a:ext cx="4610100" cy="311150"/>
          </a:xfrm>
          <a:prstGeom prst="rect">
            <a:avLst/>
          </a:prstGeom>
        </p:spPr>
      </p:pic>
    </p:spTree>
    <p:extLst>
      <p:ext uri="{BB962C8B-B14F-4D97-AF65-F5344CB8AC3E}">
        <p14:creationId xmlns:p14="http://schemas.microsoft.com/office/powerpoint/2010/main" val="52627145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QA-Horz-Option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3A540A4D-7B1F-4055-BDC7-7451D12F0E31}"/>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10" name="Title">
            <a:extLst>
              <a:ext uri="{FF2B5EF4-FFF2-40B4-BE49-F238E27FC236}">
                <a16:creationId xmlns:a16="http://schemas.microsoft.com/office/drawing/2014/main" id="{C2824936-64E1-4A65-A88E-FF9DDF72FA2F}"/>
              </a:ext>
            </a:extLst>
          </p:cNvPr>
          <p:cNvSpPr>
            <a:spLocks noGrp="1"/>
          </p:cNvSpPr>
          <p:nvPr>
            <p:ph type="title" idx="1" hasCustomPrompt="1"/>
          </p:nvPr>
        </p:nvSpPr>
        <p:spPr>
          <a:xfrm>
            <a:off x="182880" y="301752"/>
            <a:ext cx="11466576" cy="731520"/>
          </a:xfrm>
        </p:spPr>
        <p:txBody>
          <a:bodyPr/>
          <a:lstStyle>
            <a:lvl1pPr>
              <a:defRPr>
                <a:solidFill>
                  <a:srgbClr val="232F3E"/>
                </a:solidFill>
                <a:latin typeface="Amazon Ember Display Heavy"/>
              </a:defRPr>
            </a:lvl1pPr>
          </a:lstStyle>
          <a:p>
            <a:r>
              <a:rPr lang="en-US" dirty="0"/>
              <a:t>Knowledge check – Option 2</a:t>
            </a:r>
          </a:p>
        </p:txBody>
      </p:sp>
      <p:sp>
        <p:nvSpPr>
          <p:cNvPr id="2" name="Question 1">
            <a:extLst>
              <a:ext uri="{FF2B5EF4-FFF2-40B4-BE49-F238E27FC236}">
                <a16:creationId xmlns:a16="http://schemas.microsoft.com/office/drawing/2014/main" id="{44F57E91-15F3-4802-8B9A-31B722148228}"/>
              </a:ext>
            </a:extLst>
          </p:cNvPr>
          <p:cNvSpPr>
            <a:spLocks noGrp="1"/>
          </p:cNvSpPr>
          <p:nvPr>
            <p:ph type="body" idx="2" hasCustomPrompt="1"/>
          </p:nvPr>
        </p:nvSpPr>
        <p:spPr>
          <a:xfrm>
            <a:off x="179238" y="1185497"/>
            <a:ext cx="5472261" cy="1164004"/>
          </a:xfrm>
        </p:spPr>
        <p:txBody>
          <a:bodyPr tIns="45720" rIns="91440" bIns="45720">
            <a:noAutofit/>
          </a:bodyPr>
          <a:lstStyle>
            <a:lvl1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sz="2000">
                <a:solidFill>
                  <a:srgbClr val="232F3E"/>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a:t>
            </a:r>
          </a:p>
        </p:txBody>
      </p:sp>
      <p:sp>
        <p:nvSpPr>
          <p:cNvPr id="3" name="Answer Text 1">
            <a:extLst>
              <a:ext uri="{FF2B5EF4-FFF2-40B4-BE49-F238E27FC236}">
                <a16:creationId xmlns:a16="http://schemas.microsoft.com/office/drawing/2014/main" id="{FFCADE15-0CD9-4F7B-9FFC-6A2C71B4D226}"/>
              </a:ext>
            </a:extLst>
          </p:cNvPr>
          <p:cNvSpPr>
            <a:spLocks noGrp="1"/>
          </p:cNvSpPr>
          <p:nvPr>
            <p:ph type="body" idx="3" hasCustomPrompt="1"/>
          </p:nvPr>
        </p:nvSpPr>
        <p:spPr>
          <a:xfrm>
            <a:off x="5651500" y="1185497"/>
            <a:ext cx="6400840" cy="1164004"/>
          </a:xfrm>
          <a:noFill/>
          <a:ln w="57150">
            <a:noFill/>
          </a:ln>
        </p:spPr>
        <p:txBody>
          <a:bodyPr lIns="91440" tIns="91440" rIns="182880" bIns="0" anchor="t">
            <a:noAutofit/>
          </a:bodyPr>
          <a:lstStyle>
            <a:lvl1pPr marL="0" indent="0" algn="l">
              <a:lnSpc>
                <a:spcPct val="100000"/>
              </a:lnSpc>
              <a:spcBef>
                <a:spcPts val="0"/>
              </a:spcBef>
              <a:spcAft>
                <a:spcPts val="60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the correct response.</a:t>
            </a:r>
          </a:p>
        </p:txBody>
      </p:sp>
      <p:sp>
        <p:nvSpPr>
          <p:cNvPr id="4" name="Question 2">
            <a:extLst>
              <a:ext uri="{FF2B5EF4-FFF2-40B4-BE49-F238E27FC236}">
                <a16:creationId xmlns:a16="http://schemas.microsoft.com/office/drawing/2014/main" id="{2733FE88-66AC-4110-B77F-059B3D638C2E}"/>
              </a:ext>
            </a:extLst>
          </p:cNvPr>
          <p:cNvSpPr>
            <a:spLocks noGrp="1"/>
          </p:cNvSpPr>
          <p:nvPr>
            <p:ph type="body" idx="4" hasCustomPrompt="1"/>
          </p:nvPr>
        </p:nvSpPr>
        <p:spPr>
          <a:xfrm>
            <a:off x="179237" y="2526456"/>
            <a:ext cx="5472261" cy="1164004"/>
          </a:xfrm>
        </p:spPr>
        <p:txBody>
          <a:bodyPr tIns="45720" rIns="91440" bIns="45720">
            <a:noAutofit/>
          </a:bodyPr>
          <a:lstStyle>
            <a:lvl1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sz="2000">
                <a:solidFill>
                  <a:srgbClr val="232F3E"/>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a:t>
            </a:r>
          </a:p>
        </p:txBody>
      </p:sp>
      <p:sp>
        <p:nvSpPr>
          <p:cNvPr id="5" name="Answer Text 2">
            <a:extLst>
              <a:ext uri="{FF2B5EF4-FFF2-40B4-BE49-F238E27FC236}">
                <a16:creationId xmlns:a16="http://schemas.microsoft.com/office/drawing/2014/main" id="{E33DAA71-DCA3-491A-8A97-143BF1813197}"/>
              </a:ext>
            </a:extLst>
          </p:cNvPr>
          <p:cNvSpPr>
            <a:spLocks noGrp="1"/>
          </p:cNvSpPr>
          <p:nvPr>
            <p:ph type="body" idx="5" hasCustomPrompt="1"/>
          </p:nvPr>
        </p:nvSpPr>
        <p:spPr>
          <a:xfrm>
            <a:off x="5651499" y="2526456"/>
            <a:ext cx="6400840" cy="1164004"/>
          </a:xfrm>
          <a:noFill/>
          <a:ln w="57150">
            <a:noFill/>
          </a:ln>
        </p:spPr>
        <p:txBody>
          <a:bodyPr lIns="91440" tIns="91440" rIns="182880" bIns="0" anchor="t">
            <a:noAutofit/>
          </a:bodyPr>
          <a:lstStyle>
            <a:lvl1pPr marL="0" indent="0" algn="l">
              <a:lnSpc>
                <a:spcPct val="100000"/>
              </a:lnSpc>
              <a:spcBef>
                <a:spcPts val="0"/>
              </a:spcBef>
              <a:spcAft>
                <a:spcPts val="60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the correct response.</a:t>
            </a:r>
          </a:p>
        </p:txBody>
      </p:sp>
      <p:sp>
        <p:nvSpPr>
          <p:cNvPr id="6" name="Question 3">
            <a:extLst>
              <a:ext uri="{FF2B5EF4-FFF2-40B4-BE49-F238E27FC236}">
                <a16:creationId xmlns:a16="http://schemas.microsoft.com/office/drawing/2014/main" id="{85011FB9-28FB-42F5-8639-AFB8DE09EDB0}"/>
              </a:ext>
            </a:extLst>
          </p:cNvPr>
          <p:cNvSpPr>
            <a:spLocks noGrp="1"/>
          </p:cNvSpPr>
          <p:nvPr>
            <p:ph type="body" idx="6" hasCustomPrompt="1"/>
          </p:nvPr>
        </p:nvSpPr>
        <p:spPr>
          <a:xfrm>
            <a:off x="179237" y="3883100"/>
            <a:ext cx="5472261" cy="1164004"/>
          </a:xfrm>
        </p:spPr>
        <p:txBody>
          <a:bodyPr tIns="45720" rIns="91440" bIns="45720">
            <a:noAutofit/>
          </a:bodyPr>
          <a:lstStyle>
            <a:lvl1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sz="2000">
                <a:solidFill>
                  <a:srgbClr val="232F3E"/>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a:t>
            </a:r>
          </a:p>
        </p:txBody>
      </p:sp>
      <p:sp>
        <p:nvSpPr>
          <p:cNvPr id="7" name="Answer Text 3">
            <a:extLst>
              <a:ext uri="{FF2B5EF4-FFF2-40B4-BE49-F238E27FC236}">
                <a16:creationId xmlns:a16="http://schemas.microsoft.com/office/drawing/2014/main" id="{BBA625A9-591B-4F80-B2C0-C8B9B7ED58AF}"/>
              </a:ext>
            </a:extLst>
          </p:cNvPr>
          <p:cNvSpPr>
            <a:spLocks noGrp="1"/>
          </p:cNvSpPr>
          <p:nvPr>
            <p:ph type="body" idx="7" hasCustomPrompt="1"/>
          </p:nvPr>
        </p:nvSpPr>
        <p:spPr>
          <a:xfrm>
            <a:off x="5651499" y="3883100"/>
            <a:ext cx="6400840" cy="1164004"/>
          </a:xfrm>
          <a:noFill/>
          <a:ln w="57150">
            <a:noFill/>
          </a:ln>
        </p:spPr>
        <p:txBody>
          <a:bodyPr lIns="91440" tIns="91440" rIns="182880" bIns="0" anchor="t">
            <a:noAutofit/>
          </a:bodyPr>
          <a:lstStyle>
            <a:lvl1pPr marL="0" indent="0" algn="l">
              <a:lnSpc>
                <a:spcPct val="100000"/>
              </a:lnSpc>
              <a:spcBef>
                <a:spcPts val="0"/>
              </a:spcBef>
              <a:spcAft>
                <a:spcPts val="60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the correct response.</a:t>
            </a:r>
          </a:p>
        </p:txBody>
      </p:sp>
      <p:sp>
        <p:nvSpPr>
          <p:cNvPr id="8" name="Question 4">
            <a:extLst>
              <a:ext uri="{FF2B5EF4-FFF2-40B4-BE49-F238E27FC236}">
                <a16:creationId xmlns:a16="http://schemas.microsoft.com/office/drawing/2014/main" id="{94FE6022-0B4D-44CE-B9CB-F3EF8689FC0E}"/>
              </a:ext>
            </a:extLst>
          </p:cNvPr>
          <p:cNvSpPr>
            <a:spLocks noGrp="1"/>
          </p:cNvSpPr>
          <p:nvPr>
            <p:ph type="body" idx="8" hasCustomPrompt="1"/>
          </p:nvPr>
        </p:nvSpPr>
        <p:spPr>
          <a:xfrm>
            <a:off x="179236" y="5239557"/>
            <a:ext cx="5472261" cy="1164004"/>
          </a:xfrm>
        </p:spPr>
        <p:txBody>
          <a:bodyPr tIns="45720" rIns="91440" bIns="45720">
            <a:noAutofit/>
          </a:bodyPr>
          <a:lstStyle>
            <a:lvl1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sz="2000">
                <a:solidFill>
                  <a:srgbClr val="232F3E"/>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a:t>
            </a:r>
          </a:p>
        </p:txBody>
      </p:sp>
      <p:sp>
        <p:nvSpPr>
          <p:cNvPr id="9" name="Answer Text 4">
            <a:extLst>
              <a:ext uri="{FF2B5EF4-FFF2-40B4-BE49-F238E27FC236}">
                <a16:creationId xmlns:a16="http://schemas.microsoft.com/office/drawing/2014/main" id="{A6B202E1-04E5-4362-96B3-ED5EF312171C}"/>
              </a:ext>
            </a:extLst>
          </p:cNvPr>
          <p:cNvSpPr>
            <a:spLocks noGrp="1"/>
          </p:cNvSpPr>
          <p:nvPr>
            <p:ph type="body" idx="9" hasCustomPrompt="1"/>
          </p:nvPr>
        </p:nvSpPr>
        <p:spPr>
          <a:xfrm>
            <a:off x="5651498" y="5239557"/>
            <a:ext cx="6400840" cy="1164004"/>
          </a:xfrm>
          <a:noFill/>
          <a:ln w="57150">
            <a:noFill/>
          </a:ln>
        </p:spPr>
        <p:txBody>
          <a:bodyPr lIns="91440" tIns="91440" rIns="182880" bIns="0" anchor="t">
            <a:noAutofit/>
          </a:bodyPr>
          <a:lstStyle>
            <a:lvl1pPr marL="0" indent="0" algn="l">
              <a:lnSpc>
                <a:spcPct val="100000"/>
              </a:lnSpc>
              <a:spcBef>
                <a:spcPts val="0"/>
              </a:spcBef>
              <a:spcAft>
                <a:spcPts val="60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the correct response.</a:t>
            </a:r>
          </a:p>
        </p:txBody>
      </p:sp>
    </p:spTree>
    <p:custDataLst>
      <p:tags r:id="rId1"/>
    </p:custDataLst>
    <p:extLst>
      <p:ext uri="{BB962C8B-B14F-4D97-AF65-F5344CB8AC3E}">
        <p14:creationId xmlns:p14="http://schemas.microsoft.com/office/powerpoint/2010/main" val="274796972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KC-Horizontal-Question">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576AC153-25F3-4431-87F8-2E0931CF2549}"/>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17" name="Title">
            <a:extLst>
              <a:ext uri="{FF2B5EF4-FFF2-40B4-BE49-F238E27FC236}">
                <a16:creationId xmlns:a16="http://schemas.microsoft.com/office/drawing/2014/main" id="{1A8961C4-E232-4CFC-9419-572E417488B7}"/>
              </a:ext>
            </a:extLst>
          </p:cNvPr>
          <p:cNvSpPr>
            <a:spLocks noGrp="1"/>
          </p:cNvSpPr>
          <p:nvPr>
            <p:ph type="title" idx="1" hasCustomPrompt="1"/>
          </p:nvPr>
        </p:nvSpPr>
        <p:spPr>
          <a:xfrm>
            <a:off x="179238" y="179881"/>
            <a:ext cx="11855445" cy="498849"/>
          </a:xfrm>
        </p:spPr>
        <p:txBody>
          <a:bodyPr/>
          <a:lstStyle>
            <a:lvl1pPr>
              <a:defRPr>
                <a:solidFill>
                  <a:schemeClr val="bg1"/>
                </a:solidFill>
                <a:latin typeface="Amazon Ember Display Heavy"/>
              </a:defRPr>
            </a:lvl1pPr>
          </a:lstStyle>
          <a:p>
            <a:r>
              <a:rPr lang="en-US" dirty="0"/>
              <a:t>Question and Responses</a:t>
            </a:r>
          </a:p>
        </p:txBody>
      </p:sp>
      <p:sp>
        <p:nvSpPr>
          <p:cNvPr id="2" name="Question">
            <a:extLst>
              <a:ext uri="{FF2B5EF4-FFF2-40B4-BE49-F238E27FC236}">
                <a16:creationId xmlns:a16="http://schemas.microsoft.com/office/drawing/2014/main" id="{B4965E6E-0F4A-477A-B4B0-DF739088DCEC}"/>
              </a:ext>
            </a:extLst>
          </p:cNvPr>
          <p:cNvSpPr>
            <a:spLocks noGrp="1"/>
          </p:cNvSpPr>
          <p:nvPr>
            <p:ph type="body" idx="2" hasCustomPrompt="1"/>
          </p:nvPr>
        </p:nvSpPr>
        <p:spPr>
          <a:xfrm>
            <a:off x="179237" y="697780"/>
            <a:ext cx="11855445" cy="1328883"/>
          </a:xfrm>
          <a:noFill/>
        </p:spPr>
        <p:txBody>
          <a:bodyPr lIns="91440" tIns="0" rIns="91440" bIns="0">
            <a:normAutofit/>
          </a:bodyPr>
          <a:lstStyle>
            <a:lvl1pPr marL="0" marR="0" indent="0" algn="l" defTabSz="914400" rtl="0" eaLnBrk="1" fontAlgn="auto" latinLnBrk="0" hangingPunct="1">
              <a:lnSpc>
                <a:spcPct val="90000"/>
              </a:lnSpc>
              <a:spcBef>
                <a:spcPts val="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 4 responses can only have 1 correct response; 5 responses must have 2 correct responses; 6 responses must have 3 correct responses.</a:t>
            </a:r>
          </a:p>
        </p:txBody>
      </p:sp>
      <p:sp>
        <p:nvSpPr>
          <p:cNvPr id="11" name="Choice Header">
            <a:extLst>
              <a:ext uri="{FF2B5EF4-FFF2-40B4-BE49-F238E27FC236}">
                <a16:creationId xmlns:a16="http://schemas.microsoft.com/office/drawing/2014/main" id="{819C768D-12EC-41EC-9F85-ED13A7CA6D52}"/>
              </a:ext>
            </a:extLst>
          </p:cNvPr>
          <p:cNvSpPr>
            <a:spLocks noGrp="1"/>
          </p:cNvSpPr>
          <p:nvPr>
            <p:ph type="body" idx="11" hasCustomPrompt="1"/>
          </p:nvPr>
        </p:nvSpPr>
        <p:spPr>
          <a:xfrm>
            <a:off x="0" y="2026663"/>
            <a:ext cx="887413" cy="317500"/>
          </a:xfrm>
          <a:noFill/>
          <a:ln>
            <a:noFill/>
          </a:ln>
        </p:spPr>
        <p:txBody>
          <a:bodyPr lIns="0" rIns="0">
            <a:noAutofit/>
          </a:bodyPr>
          <a:lstStyle>
            <a:lvl1pPr marL="0" indent="0" algn="ctr">
              <a:lnSpc>
                <a:spcPct val="100000"/>
              </a:lnSpc>
              <a:spcAft>
                <a:spcPts val="0"/>
              </a:spcAft>
              <a:buNone/>
              <a:defRPr sz="1800">
                <a:solidFill>
                  <a:schemeClr val="bg1"/>
                </a:solidFill>
              </a:defRPr>
            </a:lvl1pPr>
          </a:lstStyle>
          <a:p>
            <a:pPr lvl="0"/>
            <a:r>
              <a:rPr lang="en-US" dirty="0"/>
              <a:t>Type: Choice</a:t>
            </a:r>
          </a:p>
        </p:txBody>
      </p:sp>
      <p:sp>
        <p:nvSpPr>
          <p:cNvPr id="12" name="Response Header">
            <a:extLst>
              <a:ext uri="{FF2B5EF4-FFF2-40B4-BE49-F238E27FC236}">
                <a16:creationId xmlns:a16="http://schemas.microsoft.com/office/drawing/2014/main" id="{AFAAB670-BBCA-4429-9F6C-C9ABD61E6B0C}"/>
              </a:ext>
            </a:extLst>
          </p:cNvPr>
          <p:cNvSpPr>
            <a:spLocks noGrp="1"/>
          </p:cNvSpPr>
          <p:nvPr>
            <p:ph type="body" idx="12" hasCustomPrompt="1"/>
          </p:nvPr>
        </p:nvSpPr>
        <p:spPr>
          <a:xfrm>
            <a:off x="907950" y="2026663"/>
            <a:ext cx="10737865" cy="317500"/>
          </a:xfrm>
          <a:noFill/>
          <a:ln>
            <a:noFill/>
          </a:ln>
        </p:spPr>
        <p:txBody>
          <a:bodyPr lIns="91440" rIns="91440">
            <a:noAutofit/>
          </a:bodyPr>
          <a:lstStyle>
            <a:lvl1pPr marL="0" indent="0" algn="l">
              <a:lnSpc>
                <a:spcPct val="100000"/>
              </a:lnSpc>
              <a:spcAft>
                <a:spcPts val="0"/>
              </a:spcAft>
              <a:buNone/>
              <a:defRPr sz="1800">
                <a:solidFill>
                  <a:schemeClr val="bg1"/>
                </a:solidFill>
              </a:defRPr>
            </a:lvl1pPr>
          </a:lstStyle>
          <a:p>
            <a:pPr lvl="0"/>
            <a:r>
              <a:rPr lang="en-US" dirty="0"/>
              <a:t>Type: Response</a:t>
            </a:r>
          </a:p>
        </p:txBody>
      </p:sp>
      <p:sp>
        <p:nvSpPr>
          <p:cNvPr id="3" name="First Resp #">
            <a:extLst>
              <a:ext uri="{FF2B5EF4-FFF2-40B4-BE49-F238E27FC236}">
                <a16:creationId xmlns:a16="http://schemas.microsoft.com/office/drawing/2014/main" id="{B4EC449C-918E-4AF9-9E90-0E8D47CF3DD9}"/>
              </a:ext>
            </a:extLst>
          </p:cNvPr>
          <p:cNvSpPr>
            <a:spLocks noGrp="1"/>
          </p:cNvSpPr>
          <p:nvPr>
            <p:ph type="body" idx="3" hasCustomPrompt="1"/>
          </p:nvPr>
        </p:nvSpPr>
        <p:spPr>
          <a:xfrm>
            <a:off x="1" y="2344127"/>
            <a:ext cx="888136" cy="640080"/>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4" name="First Resp Text">
            <a:extLst>
              <a:ext uri="{FF2B5EF4-FFF2-40B4-BE49-F238E27FC236}">
                <a16:creationId xmlns:a16="http://schemas.microsoft.com/office/drawing/2014/main" id="{35CD1FAE-5D7E-4F04-B017-89D4732E2444}"/>
              </a:ext>
            </a:extLst>
          </p:cNvPr>
          <p:cNvSpPr>
            <a:spLocks noGrp="1"/>
          </p:cNvSpPr>
          <p:nvPr>
            <p:ph type="body" idx="4" hasCustomPrompt="1"/>
          </p:nvPr>
        </p:nvSpPr>
        <p:spPr>
          <a:xfrm>
            <a:off x="907950" y="2344127"/>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5" name="Second Resp #">
            <a:extLst>
              <a:ext uri="{FF2B5EF4-FFF2-40B4-BE49-F238E27FC236}">
                <a16:creationId xmlns:a16="http://schemas.microsoft.com/office/drawing/2014/main" id="{05FFB414-A546-4A6C-B7E8-B6D9C7AC88C9}"/>
              </a:ext>
            </a:extLst>
          </p:cNvPr>
          <p:cNvSpPr>
            <a:spLocks noGrp="1"/>
          </p:cNvSpPr>
          <p:nvPr>
            <p:ph type="body" idx="5" hasCustomPrompt="1"/>
          </p:nvPr>
        </p:nvSpPr>
        <p:spPr>
          <a:xfrm>
            <a:off x="1" y="3017609"/>
            <a:ext cx="888136" cy="640080"/>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6" name="Second Resp Text">
            <a:extLst>
              <a:ext uri="{FF2B5EF4-FFF2-40B4-BE49-F238E27FC236}">
                <a16:creationId xmlns:a16="http://schemas.microsoft.com/office/drawing/2014/main" id="{840EA72F-053D-43C4-A0AA-4F71D345F1E1}"/>
              </a:ext>
            </a:extLst>
          </p:cNvPr>
          <p:cNvSpPr>
            <a:spLocks noGrp="1"/>
          </p:cNvSpPr>
          <p:nvPr>
            <p:ph type="body" idx="6" hasCustomPrompt="1"/>
          </p:nvPr>
        </p:nvSpPr>
        <p:spPr>
          <a:xfrm>
            <a:off x="907950" y="3017609"/>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7" name="Third Resp #">
            <a:extLst>
              <a:ext uri="{FF2B5EF4-FFF2-40B4-BE49-F238E27FC236}">
                <a16:creationId xmlns:a16="http://schemas.microsoft.com/office/drawing/2014/main" id="{F00955FE-A162-474C-BFF8-0AB0FBF10130}"/>
              </a:ext>
            </a:extLst>
          </p:cNvPr>
          <p:cNvSpPr>
            <a:spLocks noGrp="1"/>
          </p:cNvSpPr>
          <p:nvPr>
            <p:ph type="body" idx="7" hasCustomPrompt="1"/>
          </p:nvPr>
        </p:nvSpPr>
        <p:spPr>
          <a:xfrm>
            <a:off x="1" y="3691091"/>
            <a:ext cx="888136" cy="640080"/>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8" name="Third Resp Text">
            <a:extLst>
              <a:ext uri="{FF2B5EF4-FFF2-40B4-BE49-F238E27FC236}">
                <a16:creationId xmlns:a16="http://schemas.microsoft.com/office/drawing/2014/main" id="{55974934-D7D0-4C4C-B76C-558C1028590E}"/>
              </a:ext>
            </a:extLst>
          </p:cNvPr>
          <p:cNvSpPr>
            <a:spLocks noGrp="1"/>
          </p:cNvSpPr>
          <p:nvPr>
            <p:ph type="body" idx="8" hasCustomPrompt="1"/>
          </p:nvPr>
        </p:nvSpPr>
        <p:spPr>
          <a:xfrm>
            <a:off x="907950" y="3691091"/>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9" name="Fourth Resp #">
            <a:extLst>
              <a:ext uri="{FF2B5EF4-FFF2-40B4-BE49-F238E27FC236}">
                <a16:creationId xmlns:a16="http://schemas.microsoft.com/office/drawing/2014/main" id="{9A682F4A-836A-42BD-B18F-482CDD9FE392}"/>
              </a:ext>
            </a:extLst>
          </p:cNvPr>
          <p:cNvSpPr>
            <a:spLocks noGrp="1"/>
          </p:cNvSpPr>
          <p:nvPr>
            <p:ph type="body" idx="9" hasCustomPrompt="1"/>
          </p:nvPr>
        </p:nvSpPr>
        <p:spPr>
          <a:xfrm>
            <a:off x="1" y="4364573"/>
            <a:ext cx="888136" cy="640080"/>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10" name="Fourth Resp Text">
            <a:extLst>
              <a:ext uri="{FF2B5EF4-FFF2-40B4-BE49-F238E27FC236}">
                <a16:creationId xmlns:a16="http://schemas.microsoft.com/office/drawing/2014/main" id="{2A075B8F-DFA0-46B1-A70C-B12937892D4B}"/>
              </a:ext>
            </a:extLst>
          </p:cNvPr>
          <p:cNvSpPr>
            <a:spLocks noGrp="1"/>
          </p:cNvSpPr>
          <p:nvPr>
            <p:ph type="body" idx="10" hasCustomPrompt="1"/>
          </p:nvPr>
        </p:nvSpPr>
        <p:spPr>
          <a:xfrm>
            <a:off x="907950" y="4364573"/>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13" name="Fifth Resp #">
            <a:extLst>
              <a:ext uri="{FF2B5EF4-FFF2-40B4-BE49-F238E27FC236}">
                <a16:creationId xmlns:a16="http://schemas.microsoft.com/office/drawing/2014/main" id="{B3A4AC8A-DBAB-477E-8F79-6EFB6340CE48}"/>
              </a:ext>
            </a:extLst>
          </p:cNvPr>
          <p:cNvSpPr>
            <a:spLocks noGrp="1"/>
          </p:cNvSpPr>
          <p:nvPr>
            <p:ph type="body" idx="13" hasCustomPrompt="1"/>
          </p:nvPr>
        </p:nvSpPr>
        <p:spPr>
          <a:xfrm>
            <a:off x="1" y="5038055"/>
            <a:ext cx="888136" cy="640080"/>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14" name="Fifth Resp Text">
            <a:extLst>
              <a:ext uri="{FF2B5EF4-FFF2-40B4-BE49-F238E27FC236}">
                <a16:creationId xmlns:a16="http://schemas.microsoft.com/office/drawing/2014/main" id="{0B4A450D-E822-44AA-8298-11D531D74483}"/>
              </a:ext>
            </a:extLst>
          </p:cNvPr>
          <p:cNvSpPr>
            <a:spLocks noGrp="1"/>
          </p:cNvSpPr>
          <p:nvPr>
            <p:ph type="body" idx="14" hasCustomPrompt="1"/>
          </p:nvPr>
        </p:nvSpPr>
        <p:spPr>
          <a:xfrm>
            <a:off x="907950" y="5038055"/>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15" name="Sixth Resp #">
            <a:extLst>
              <a:ext uri="{FF2B5EF4-FFF2-40B4-BE49-F238E27FC236}">
                <a16:creationId xmlns:a16="http://schemas.microsoft.com/office/drawing/2014/main" id="{4075988B-8657-4CA4-A4CB-EAEA7B298681}"/>
              </a:ext>
            </a:extLst>
          </p:cNvPr>
          <p:cNvSpPr>
            <a:spLocks noGrp="1"/>
          </p:cNvSpPr>
          <p:nvPr>
            <p:ph type="body" idx="15" hasCustomPrompt="1"/>
          </p:nvPr>
        </p:nvSpPr>
        <p:spPr>
          <a:xfrm>
            <a:off x="1" y="5711539"/>
            <a:ext cx="888136" cy="640080"/>
          </a:xfrm>
          <a:noFill/>
          <a:ln>
            <a:noFill/>
          </a:ln>
        </p:spPr>
        <p:txBody>
          <a:bodyPr lIns="0" tIns="0" rIns="0" bIns="0" anchor="ctr">
            <a:noAutofit/>
          </a:bodyPr>
          <a:lstStyle>
            <a:lvl1pPr marL="0" indent="0" algn="ctr">
              <a:lnSpc>
                <a:spcPct val="100000"/>
              </a:lnSpc>
              <a:spcAft>
                <a:spcPts val="0"/>
              </a:spcAft>
              <a:buNone/>
              <a:defRPr sz="2000" b="1">
                <a:solidFill>
                  <a:schemeClr val="bg1"/>
                </a:solidFill>
                <a:latin typeface="+mn-lt"/>
              </a:defRPr>
            </a:lvl1pPr>
          </a:lstStyle>
          <a:p>
            <a:pPr lvl="0"/>
            <a:r>
              <a:rPr lang="en-US" dirty="0"/>
              <a:t>#</a:t>
            </a:r>
          </a:p>
        </p:txBody>
      </p:sp>
      <p:sp>
        <p:nvSpPr>
          <p:cNvPr id="16" name="Sixth Resp Text">
            <a:extLst>
              <a:ext uri="{FF2B5EF4-FFF2-40B4-BE49-F238E27FC236}">
                <a16:creationId xmlns:a16="http://schemas.microsoft.com/office/drawing/2014/main" id="{327445DD-9D42-491C-969B-C7919BE2E3F0}"/>
              </a:ext>
            </a:extLst>
          </p:cNvPr>
          <p:cNvSpPr>
            <a:spLocks noGrp="1"/>
          </p:cNvSpPr>
          <p:nvPr>
            <p:ph type="body" idx="16" hasCustomPrompt="1"/>
          </p:nvPr>
        </p:nvSpPr>
        <p:spPr>
          <a:xfrm>
            <a:off x="907950" y="5711539"/>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pic>
        <p:nvPicPr>
          <p:cNvPr id="20" name="Copyright1">
            <a:extLst>
              <a:ext uri="{FF2B5EF4-FFF2-40B4-BE49-F238E27FC236}">
                <a16:creationId xmlns:a16="http://schemas.microsoft.com/office/drawing/2014/main" id="{2B452CCE-D69C-498E-9B48-C533DB88BC99}"/>
              </a:ext>
              <a:ext uri="{C183D7F6-B498-43B3-948B-1728B52AA6E4}">
                <adec:decorative xmlns:adec="http://schemas.microsoft.com/office/drawing/2017/decorative" val="1"/>
              </a:ext>
            </a:extLst>
          </p:cNvPr>
          <p:cNvPicPr>
            <a:picLocks/>
          </p:cNvPicPr>
          <p:nvPr userDrawn="1"/>
        </p:nvPicPr>
        <p:blipFill>
          <a:blip r:embed="rId4">
            <a:extLst>
              <a:ext uri="{28A0092B-C50C-407E-A947-70E740481C1C}">
                <a14:useLocalDpi xmlns:a14="http://schemas.microsoft.com/office/drawing/2010/main" val="0"/>
              </a:ext>
            </a:extLst>
          </a:blip>
          <a:stretch>
            <a:fillRect/>
          </a:stretch>
        </p:blipFill>
        <p:spPr>
          <a:xfrm>
            <a:off x="3799983" y="6446520"/>
            <a:ext cx="4610100" cy="311150"/>
          </a:xfrm>
          <a:prstGeom prst="rect">
            <a:avLst/>
          </a:prstGeom>
        </p:spPr>
      </p:pic>
    </p:spTree>
    <p:custDataLst>
      <p:tags r:id="rId1"/>
    </p:custDataLst>
    <p:extLst>
      <p:ext uri="{BB962C8B-B14F-4D97-AF65-F5344CB8AC3E}">
        <p14:creationId xmlns:p14="http://schemas.microsoft.com/office/powerpoint/2010/main" val="142716351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KC-Horz-Option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4CAF8C10-F4D8-45A7-8490-441C53244D17}"/>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17" name="Title">
            <a:extLst>
              <a:ext uri="{FF2B5EF4-FFF2-40B4-BE49-F238E27FC236}">
                <a16:creationId xmlns:a16="http://schemas.microsoft.com/office/drawing/2014/main" id="{1A8961C4-E232-4CFC-9419-572E417488B7}"/>
              </a:ext>
            </a:extLst>
          </p:cNvPr>
          <p:cNvSpPr>
            <a:spLocks noGrp="1"/>
          </p:cNvSpPr>
          <p:nvPr>
            <p:ph type="title" idx="1" hasCustomPrompt="1"/>
          </p:nvPr>
        </p:nvSpPr>
        <p:spPr>
          <a:xfrm>
            <a:off x="179238" y="179881"/>
            <a:ext cx="11825947" cy="498849"/>
          </a:xfrm>
        </p:spPr>
        <p:txBody>
          <a:bodyPr/>
          <a:lstStyle>
            <a:lvl1pPr>
              <a:defRPr>
                <a:solidFill>
                  <a:srgbClr val="232F3E"/>
                </a:solidFill>
                <a:latin typeface="Amazon Ember Display Heavy"/>
              </a:defRPr>
            </a:lvl1pPr>
          </a:lstStyle>
          <a:p>
            <a:r>
              <a:rPr lang="en-US" dirty="0"/>
              <a:t>Question and Responses – Option 2</a:t>
            </a:r>
          </a:p>
        </p:txBody>
      </p:sp>
      <p:sp>
        <p:nvSpPr>
          <p:cNvPr id="2" name="Question">
            <a:extLst>
              <a:ext uri="{FF2B5EF4-FFF2-40B4-BE49-F238E27FC236}">
                <a16:creationId xmlns:a16="http://schemas.microsoft.com/office/drawing/2014/main" id="{B4965E6E-0F4A-477A-B4B0-DF739088DCEC}"/>
              </a:ext>
            </a:extLst>
          </p:cNvPr>
          <p:cNvSpPr>
            <a:spLocks noGrp="1"/>
          </p:cNvSpPr>
          <p:nvPr>
            <p:ph type="body" idx="2" hasCustomPrompt="1"/>
          </p:nvPr>
        </p:nvSpPr>
        <p:spPr>
          <a:xfrm>
            <a:off x="179239" y="697780"/>
            <a:ext cx="11825948" cy="1328883"/>
          </a:xfrm>
          <a:noFill/>
        </p:spPr>
        <p:txBody>
          <a:bodyPr lIns="91440" tIns="0" rIns="91440" bIns="0">
            <a:normAutofit/>
          </a:bodyPr>
          <a:lstStyle>
            <a:lvl1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sz="2000">
                <a:solidFill>
                  <a:srgbClr val="232F3E"/>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 4 responses can only have 1 correct response; 5 responses must have 2 correct responses; 6 responses must have 3 correct responses.</a:t>
            </a:r>
          </a:p>
        </p:txBody>
      </p:sp>
      <p:sp>
        <p:nvSpPr>
          <p:cNvPr id="11" name="Choice Header">
            <a:extLst>
              <a:ext uri="{FF2B5EF4-FFF2-40B4-BE49-F238E27FC236}">
                <a16:creationId xmlns:a16="http://schemas.microsoft.com/office/drawing/2014/main" id="{819C768D-12EC-41EC-9F85-ED13A7CA6D52}"/>
              </a:ext>
            </a:extLst>
          </p:cNvPr>
          <p:cNvSpPr>
            <a:spLocks noGrp="1"/>
          </p:cNvSpPr>
          <p:nvPr>
            <p:ph type="body" idx="11" hasCustomPrompt="1"/>
          </p:nvPr>
        </p:nvSpPr>
        <p:spPr>
          <a:xfrm>
            <a:off x="0" y="2026663"/>
            <a:ext cx="887413" cy="317500"/>
          </a:xfrm>
          <a:noFill/>
          <a:ln>
            <a:noFill/>
          </a:ln>
        </p:spPr>
        <p:txBody>
          <a:bodyPr lIns="0" rIns="0">
            <a:noAutofit/>
          </a:bodyPr>
          <a:lstStyle>
            <a:lvl1pPr marL="0" indent="0" algn="ctr">
              <a:lnSpc>
                <a:spcPct val="100000"/>
              </a:lnSpc>
              <a:spcAft>
                <a:spcPts val="0"/>
              </a:spcAft>
              <a:buNone/>
              <a:defRPr sz="1800">
                <a:solidFill>
                  <a:schemeClr val="bg1"/>
                </a:solidFill>
              </a:defRPr>
            </a:lvl1pPr>
          </a:lstStyle>
          <a:p>
            <a:pPr lvl="0"/>
            <a:r>
              <a:rPr lang="en-US" dirty="0"/>
              <a:t>Type: Choice</a:t>
            </a:r>
          </a:p>
        </p:txBody>
      </p:sp>
      <p:sp>
        <p:nvSpPr>
          <p:cNvPr id="12" name="Response Header">
            <a:extLst>
              <a:ext uri="{FF2B5EF4-FFF2-40B4-BE49-F238E27FC236}">
                <a16:creationId xmlns:a16="http://schemas.microsoft.com/office/drawing/2014/main" id="{AFAAB670-BBCA-4429-9F6C-C9ABD61E6B0C}"/>
              </a:ext>
            </a:extLst>
          </p:cNvPr>
          <p:cNvSpPr>
            <a:spLocks noGrp="1"/>
          </p:cNvSpPr>
          <p:nvPr>
            <p:ph type="body" idx="12" hasCustomPrompt="1"/>
          </p:nvPr>
        </p:nvSpPr>
        <p:spPr>
          <a:xfrm>
            <a:off x="907950" y="2026663"/>
            <a:ext cx="10757678" cy="317500"/>
          </a:xfrm>
          <a:noFill/>
          <a:ln>
            <a:noFill/>
          </a:ln>
        </p:spPr>
        <p:txBody>
          <a:bodyPr lIns="91440" rIns="0">
            <a:noAutofit/>
          </a:bodyPr>
          <a:lstStyle>
            <a:lvl1pPr marL="0" indent="0" algn="l">
              <a:lnSpc>
                <a:spcPct val="100000"/>
              </a:lnSpc>
              <a:spcAft>
                <a:spcPts val="0"/>
              </a:spcAft>
              <a:buNone/>
              <a:defRPr sz="1800">
                <a:solidFill>
                  <a:schemeClr val="bg1"/>
                </a:solidFill>
              </a:defRPr>
            </a:lvl1pPr>
          </a:lstStyle>
          <a:p>
            <a:pPr lvl="0"/>
            <a:r>
              <a:rPr lang="en-US" dirty="0"/>
              <a:t>Type: Response</a:t>
            </a:r>
          </a:p>
        </p:txBody>
      </p:sp>
      <p:sp>
        <p:nvSpPr>
          <p:cNvPr id="3" name="First Resp #">
            <a:extLst>
              <a:ext uri="{FF2B5EF4-FFF2-40B4-BE49-F238E27FC236}">
                <a16:creationId xmlns:a16="http://schemas.microsoft.com/office/drawing/2014/main" id="{B4EC449C-918E-4AF9-9E90-0E8D47CF3DD9}"/>
              </a:ext>
            </a:extLst>
          </p:cNvPr>
          <p:cNvSpPr>
            <a:spLocks noGrp="1"/>
          </p:cNvSpPr>
          <p:nvPr>
            <p:ph type="body" idx="3" hasCustomPrompt="1"/>
          </p:nvPr>
        </p:nvSpPr>
        <p:spPr>
          <a:xfrm>
            <a:off x="1" y="2344127"/>
            <a:ext cx="888136" cy="640080"/>
          </a:xfrm>
          <a:noFill/>
          <a:ln>
            <a:noFill/>
          </a:ln>
        </p:spPr>
        <p:txBody>
          <a:bodyPr lIns="0" tIns="0" rIns="0" bIns="0" anchor="ctr">
            <a:noAutofit/>
          </a:bodyP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4" name="First Resp Text">
            <a:extLst>
              <a:ext uri="{FF2B5EF4-FFF2-40B4-BE49-F238E27FC236}">
                <a16:creationId xmlns:a16="http://schemas.microsoft.com/office/drawing/2014/main" id="{35CD1FAE-5D7E-4F04-B017-89D4732E2444}"/>
              </a:ext>
            </a:extLst>
          </p:cNvPr>
          <p:cNvSpPr>
            <a:spLocks noGrp="1"/>
          </p:cNvSpPr>
          <p:nvPr>
            <p:ph type="body" idx="4" hasCustomPrompt="1"/>
          </p:nvPr>
        </p:nvSpPr>
        <p:spPr>
          <a:xfrm>
            <a:off x="907950" y="2344127"/>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5" name="Second Resp #">
            <a:extLst>
              <a:ext uri="{FF2B5EF4-FFF2-40B4-BE49-F238E27FC236}">
                <a16:creationId xmlns:a16="http://schemas.microsoft.com/office/drawing/2014/main" id="{05FFB414-A546-4A6C-B7E8-B6D9C7AC88C9}"/>
              </a:ext>
            </a:extLst>
          </p:cNvPr>
          <p:cNvSpPr>
            <a:spLocks noGrp="1"/>
          </p:cNvSpPr>
          <p:nvPr>
            <p:ph type="body" idx="5" hasCustomPrompt="1"/>
          </p:nvPr>
        </p:nvSpPr>
        <p:spPr>
          <a:xfrm>
            <a:off x="1" y="3017609"/>
            <a:ext cx="888136" cy="640080"/>
          </a:xfrm>
          <a:noFill/>
          <a:ln>
            <a:noFill/>
          </a:ln>
        </p:spPr>
        <p:txBody>
          <a:bodyPr lIns="0" tIns="0" rIns="0" bIns="0" anchor="ctr">
            <a:noAutofit/>
          </a:bodyP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6" name="Second Resp Text">
            <a:extLst>
              <a:ext uri="{FF2B5EF4-FFF2-40B4-BE49-F238E27FC236}">
                <a16:creationId xmlns:a16="http://schemas.microsoft.com/office/drawing/2014/main" id="{840EA72F-053D-43C4-A0AA-4F71D345F1E1}"/>
              </a:ext>
            </a:extLst>
          </p:cNvPr>
          <p:cNvSpPr>
            <a:spLocks noGrp="1"/>
          </p:cNvSpPr>
          <p:nvPr>
            <p:ph type="body" idx="6" hasCustomPrompt="1"/>
          </p:nvPr>
        </p:nvSpPr>
        <p:spPr>
          <a:xfrm>
            <a:off x="907950" y="3017609"/>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7" name="Third Resp #">
            <a:extLst>
              <a:ext uri="{FF2B5EF4-FFF2-40B4-BE49-F238E27FC236}">
                <a16:creationId xmlns:a16="http://schemas.microsoft.com/office/drawing/2014/main" id="{F00955FE-A162-474C-BFF8-0AB0FBF10130}"/>
              </a:ext>
            </a:extLst>
          </p:cNvPr>
          <p:cNvSpPr>
            <a:spLocks noGrp="1"/>
          </p:cNvSpPr>
          <p:nvPr>
            <p:ph type="body" idx="7" hasCustomPrompt="1"/>
          </p:nvPr>
        </p:nvSpPr>
        <p:spPr>
          <a:xfrm>
            <a:off x="1" y="3691091"/>
            <a:ext cx="888136" cy="640080"/>
          </a:xfrm>
          <a:noFill/>
          <a:ln>
            <a:noFill/>
          </a:ln>
        </p:spPr>
        <p:txBody>
          <a:bodyPr lIns="0" tIns="0" rIns="0" bIns="0" anchor="ctr">
            <a:noAutofit/>
          </a:bodyP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8" name="Third Resp Text">
            <a:extLst>
              <a:ext uri="{FF2B5EF4-FFF2-40B4-BE49-F238E27FC236}">
                <a16:creationId xmlns:a16="http://schemas.microsoft.com/office/drawing/2014/main" id="{55974934-D7D0-4C4C-B76C-558C1028590E}"/>
              </a:ext>
            </a:extLst>
          </p:cNvPr>
          <p:cNvSpPr>
            <a:spLocks noGrp="1"/>
          </p:cNvSpPr>
          <p:nvPr>
            <p:ph type="body" idx="8" hasCustomPrompt="1"/>
          </p:nvPr>
        </p:nvSpPr>
        <p:spPr>
          <a:xfrm>
            <a:off x="907950" y="3691091"/>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9" name="Fourth Resp #">
            <a:extLst>
              <a:ext uri="{FF2B5EF4-FFF2-40B4-BE49-F238E27FC236}">
                <a16:creationId xmlns:a16="http://schemas.microsoft.com/office/drawing/2014/main" id="{9A682F4A-836A-42BD-B18F-482CDD9FE392}"/>
              </a:ext>
            </a:extLst>
          </p:cNvPr>
          <p:cNvSpPr>
            <a:spLocks noGrp="1"/>
          </p:cNvSpPr>
          <p:nvPr>
            <p:ph type="body" idx="9" hasCustomPrompt="1"/>
          </p:nvPr>
        </p:nvSpPr>
        <p:spPr>
          <a:xfrm>
            <a:off x="1" y="4364573"/>
            <a:ext cx="888136" cy="640080"/>
          </a:xfrm>
          <a:noFill/>
          <a:ln>
            <a:noFill/>
          </a:ln>
        </p:spPr>
        <p:txBody>
          <a:bodyPr lIns="0" tIns="0" rIns="0" bIns="0" anchor="ctr">
            <a:noAutofit/>
          </a:bodyP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10" name="Fourth Resp Text">
            <a:extLst>
              <a:ext uri="{FF2B5EF4-FFF2-40B4-BE49-F238E27FC236}">
                <a16:creationId xmlns:a16="http://schemas.microsoft.com/office/drawing/2014/main" id="{2A075B8F-DFA0-46B1-A70C-B12937892D4B}"/>
              </a:ext>
            </a:extLst>
          </p:cNvPr>
          <p:cNvSpPr>
            <a:spLocks noGrp="1"/>
          </p:cNvSpPr>
          <p:nvPr>
            <p:ph type="body" idx="10" hasCustomPrompt="1"/>
          </p:nvPr>
        </p:nvSpPr>
        <p:spPr>
          <a:xfrm>
            <a:off x="907950" y="4364573"/>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13" name="Fifth Resp #">
            <a:extLst>
              <a:ext uri="{FF2B5EF4-FFF2-40B4-BE49-F238E27FC236}">
                <a16:creationId xmlns:a16="http://schemas.microsoft.com/office/drawing/2014/main" id="{B3A4AC8A-DBAB-477E-8F79-6EFB6340CE48}"/>
              </a:ext>
            </a:extLst>
          </p:cNvPr>
          <p:cNvSpPr>
            <a:spLocks noGrp="1"/>
          </p:cNvSpPr>
          <p:nvPr>
            <p:ph type="body" idx="13" hasCustomPrompt="1"/>
          </p:nvPr>
        </p:nvSpPr>
        <p:spPr>
          <a:xfrm>
            <a:off x="1" y="5038055"/>
            <a:ext cx="888136" cy="640080"/>
          </a:xfrm>
          <a:noFill/>
          <a:ln>
            <a:noFill/>
          </a:ln>
        </p:spPr>
        <p:txBody>
          <a:bodyPr lIns="0" tIns="0" rIns="0" bIns="0" anchor="ctr">
            <a:noAutofit/>
          </a:bodyP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14" name="Fifth Resp Text">
            <a:extLst>
              <a:ext uri="{FF2B5EF4-FFF2-40B4-BE49-F238E27FC236}">
                <a16:creationId xmlns:a16="http://schemas.microsoft.com/office/drawing/2014/main" id="{0B4A450D-E822-44AA-8298-11D531D74483}"/>
              </a:ext>
            </a:extLst>
          </p:cNvPr>
          <p:cNvSpPr>
            <a:spLocks noGrp="1"/>
          </p:cNvSpPr>
          <p:nvPr>
            <p:ph type="body" idx="14" hasCustomPrompt="1"/>
          </p:nvPr>
        </p:nvSpPr>
        <p:spPr>
          <a:xfrm>
            <a:off x="907950" y="5038055"/>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15" name="Sixth Resp #">
            <a:extLst>
              <a:ext uri="{FF2B5EF4-FFF2-40B4-BE49-F238E27FC236}">
                <a16:creationId xmlns:a16="http://schemas.microsoft.com/office/drawing/2014/main" id="{4075988B-8657-4CA4-A4CB-EAEA7B298681}"/>
              </a:ext>
            </a:extLst>
          </p:cNvPr>
          <p:cNvSpPr>
            <a:spLocks noGrp="1"/>
          </p:cNvSpPr>
          <p:nvPr>
            <p:ph type="body" idx="15" hasCustomPrompt="1"/>
          </p:nvPr>
        </p:nvSpPr>
        <p:spPr>
          <a:xfrm>
            <a:off x="1" y="5711539"/>
            <a:ext cx="888136" cy="640080"/>
          </a:xfrm>
          <a:noFill/>
          <a:ln>
            <a:noFill/>
          </a:ln>
        </p:spPr>
        <p:txBody>
          <a:bodyPr lIns="0" tIns="0" rIns="0" bIns="0" anchor="ctr">
            <a:noAutofit/>
          </a:bodyPr>
          <a:lstStyle>
            <a:lvl1pPr marL="0" indent="0" algn="ctr">
              <a:lnSpc>
                <a:spcPct val="100000"/>
              </a:lnSpc>
              <a:spcBef>
                <a:spcPts val="0"/>
              </a:spcBef>
              <a:spcAft>
                <a:spcPts val="0"/>
              </a:spcAft>
              <a:buNone/>
              <a:defRPr sz="2000">
                <a:solidFill>
                  <a:schemeClr val="bg1"/>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16" name="Sixth Resp Text">
            <a:extLst>
              <a:ext uri="{FF2B5EF4-FFF2-40B4-BE49-F238E27FC236}">
                <a16:creationId xmlns:a16="http://schemas.microsoft.com/office/drawing/2014/main" id="{327445DD-9D42-491C-969B-C7919BE2E3F0}"/>
              </a:ext>
            </a:extLst>
          </p:cNvPr>
          <p:cNvSpPr>
            <a:spLocks noGrp="1"/>
          </p:cNvSpPr>
          <p:nvPr>
            <p:ph type="body" idx="16" hasCustomPrompt="1"/>
          </p:nvPr>
        </p:nvSpPr>
        <p:spPr>
          <a:xfrm>
            <a:off x="907950" y="5711539"/>
            <a:ext cx="11233250" cy="640080"/>
          </a:xfrm>
          <a:noFill/>
          <a:ln>
            <a:noFill/>
          </a:ln>
        </p:spPr>
        <p:txBody>
          <a:bodyPr lIns="91440" tIns="0" rIns="91440" bIns="0" anchor="ctr">
            <a:noAutofit/>
          </a:bodyPr>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Tree>
    <p:custDataLst>
      <p:tags r:id="rId1"/>
    </p:custDataLst>
    <p:extLst>
      <p:ext uri="{BB962C8B-B14F-4D97-AF65-F5344CB8AC3E}">
        <p14:creationId xmlns:p14="http://schemas.microsoft.com/office/powerpoint/2010/main" val="275723851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tx" preserve="1">
  <p:cSld name="KC-Horizontal-Answer">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576AC153-25F3-4431-87F8-2E0931CF2549}"/>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4" name="Title">
            <a:extLst>
              <a:ext uri="{FF2B5EF4-FFF2-40B4-BE49-F238E27FC236}">
                <a16:creationId xmlns:a16="http://schemas.microsoft.com/office/drawing/2014/main" id="{1A8961C4-E232-4CFC-9419-572E417488B7}"/>
              </a:ext>
            </a:extLst>
          </p:cNvPr>
          <p:cNvSpPr>
            <a:spLocks noGrp="1"/>
          </p:cNvSpPr>
          <p:nvPr>
            <p:ph type="title" idx="1" hasCustomPrompt="1"/>
          </p:nvPr>
        </p:nvSpPr>
        <p:spPr>
          <a:xfrm>
            <a:off x="179239" y="179881"/>
            <a:ext cx="11771597" cy="498849"/>
          </a:xfrm>
        </p:spPr>
        <p:txBody>
          <a:bodyPr/>
          <a:lstStyle>
            <a:lvl1pPr>
              <a:defRPr>
                <a:solidFill>
                  <a:schemeClr val="bg1"/>
                </a:solidFill>
                <a:latin typeface="Amazon Ember Display Heavy"/>
              </a:defRPr>
            </a:lvl1pPr>
          </a:lstStyle>
          <a:p>
            <a:r>
              <a:rPr lang="en-US" dirty="0"/>
              <a:t>Answer and explanation</a:t>
            </a:r>
          </a:p>
        </p:txBody>
      </p:sp>
      <p:sp>
        <p:nvSpPr>
          <p:cNvPr id="2" name="Question">
            <a:extLst>
              <a:ext uri="{FF2B5EF4-FFF2-40B4-BE49-F238E27FC236}">
                <a16:creationId xmlns:a16="http://schemas.microsoft.com/office/drawing/2014/main" id="{B4965E6E-0F4A-477A-B4B0-DF739088DCEC}"/>
              </a:ext>
            </a:extLst>
          </p:cNvPr>
          <p:cNvSpPr>
            <a:spLocks noGrp="1"/>
          </p:cNvSpPr>
          <p:nvPr>
            <p:ph type="body" idx="2" hasCustomPrompt="1"/>
          </p:nvPr>
        </p:nvSpPr>
        <p:spPr>
          <a:xfrm>
            <a:off x="179239" y="697780"/>
            <a:ext cx="11771597" cy="1405081"/>
          </a:xfrm>
          <a:noFill/>
        </p:spPr>
        <p:txBody>
          <a:bodyPr lIns="91440" tIns="0" rIns="91440" bIns="0">
            <a:normAutofit/>
          </a:bodyPr>
          <a:lstStyle>
            <a:lvl1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 4 responses can only have 1 correct response; 5 responses must have 2 correct responses; 6 responses must have 3 correct responses.</a:t>
            </a:r>
          </a:p>
        </p:txBody>
      </p:sp>
      <p:sp>
        <p:nvSpPr>
          <p:cNvPr id="12" name="Answer Header">
            <a:extLst>
              <a:ext uri="{FF2B5EF4-FFF2-40B4-BE49-F238E27FC236}">
                <a16:creationId xmlns:a16="http://schemas.microsoft.com/office/drawing/2014/main" id="{4CF18732-63A0-43A6-B5E9-C4F74190ED76}"/>
              </a:ext>
            </a:extLst>
          </p:cNvPr>
          <p:cNvSpPr>
            <a:spLocks noGrp="1"/>
          </p:cNvSpPr>
          <p:nvPr>
            <p:ph type="body" idx="12" hasCustomPrompt="1"/>
          </p:nvPr>
        </p:nvSpPr>
        <p:spPr>
          <a:xfrm>
            <a:off x="0" y="2043300"/>
            <a:ext cx="12192000" cy="312702"/>
          </a:xfrm>
          <a:noFill/>
          <a:ln>
            <a:noFill/>
          </a:ln>
        </p:spPr>
        <p:txBody>
          <a:bodyPr lIns="91440">
            <a:noAutofit/>
          </a:bodyPr>
          <a:lstStyle>
            <a:lvl1pPr marL="0" indent="0">
              <a:lnSpc>
                <a:spcPct val="100000"/>
              </a:lnSpc>
              <a:spcAft>
                <a:spcPts val="0"/>
              </a:spcAft>
              <a:buNone/>
              <a:defRPr sz="2000">
                <a:solidFill>
                  <a:schemeClr val="bg1"/>
                </a:solidFill>
              </a:defRPr>
            </a:lvl1pPr>
          </a:lstStyle>
          <a:p>
            <a:pPr lvl="0"/>
            <a:r>
              <a:rPr lang="en-US" dirty="0"/>
              <a:t>Type: The correct response is</a:t>
            </a:r>
          </a:p>
        </p:txBody>
      </p:sp>
      <p:sp>
        <p:nvSpPr>
          <p:cNvPr id="3" name="Answer Text">
            <a:extLst>
              <a:ext uri="{FF2B5EF4-FFF2-40B4-BE49-F238E27FC236}">
                <a16:creationId xmlns:a16="http://schemas.microsoft.com/office/drawing/2014/main" id="{35CD1FAE-5D7E-4F04-B017-89D4732E2444}"/>
              </a:ext>
            </a:extLst>
          </p:cNvPr>
          <p:cNvSpPr>
            <a:spLocks noGrp="1"/>
          </p:cNvSpPr>
          <p:nvPr>
            <p:ph type="body" idx="3" hasCustomPrompt="1"/>
          </p:nvPr>
        </p:nvSpPr>
        <p:spPr>
          <a:xfrm>
            <a:off x="907950" y="2356002"/>
            <a:ext cx="11245989" cy="4007816"/>
          </a:xfrm>
          <a:noFill/>
          <a:ln>
            <a:noFill/>
          </a:ln>
        </p:spPr>
        <p:txBody>
          <a:bodyPr lIns="91440" tIns="91440" rIns="182880" bIns="0" anchor="t"/>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a description of the correct and incorrect responses.</a:t>
            </a:r>
          </a:p>
        </p:txBody>
      </p:sp>
      <p:pic>
        <p:nvPicPr>
          <p:cNvPr id="7" name="Copyright1">
            <a:extLst>
              <a:ext uri="{FF2B5EF4-FFF2-40B4-BE49-F238E27FC236}">
                <a16:creationId xmlns:a16="http://schemas.microsoft.com/office/drawing/2014/main" id="{2E0A46E6-23DB-43F3-BD7E-C4579838F24C}"/>
              </a:ext>
              <a:ext uri="{C183D7F6-B498-43B3-948B-1728B52AA6E4}">
                <adec:decorative xmlns:adec="http://schemas.microsoft.com/office/drawing/2017/decorative" val="1"/>
              </a:ext>
            </a:extLst>
          </p:cNvPr>
          <p:cNvPicPr>
            <a:picLocks/>
          </p:cNvPicPr>
          <p:nvPr userDrawn="1"/>
        </p:nvPicPr>
        <p:blipFill>
          <a:blip r:embed="rId4">
            <a:extLst>
              <a:ext uri="{28A0092B-C50C-407E-A947-70E740481C1C}">
                <a14:useLocalDpi xmlns:a14="http://schemas.microsoft.com/office/drawing/2010/main" val="0"/>
              </a:ext>
            </a:extLst>
          </a:blip>
          <a:stretch>
            <a:fillRect/>
          </a:stretch>
        </p:blipFill>
        <p:spPr>
          <a:xfrm>
            <a:off x="3799983" y="6446520"/>
            <a:ext cx="4610100" cy="311150"/>
          </a:xfrm>
          <a:prstGeom prst="rect">
            <a:avLst/>
          </a:prstGeom>
        </p:spPr>
      </p:pic>
    </p:spTree>
    <p:custDataLst>
      <p:tags r:id="rId1"/>
    </p:custDataLst>
    <p:extLst>
      <p:ext uri="{BB962C8B-B14F-4D97-AF65-F5344CB8AC3E}">
        <p14:creationId xmlns:p14="http://schemas.microsoft.com/office/powerpoint/2010/main" val="13429311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x" preserve="1">
  <p:cSld name="KC-Horz-Ans-Option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ED596AB2-A27E-4CAB-B6E0-353909D02FB1}"/>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4" name="Title">
            <a:extLst>
              <a:ext uri="{FF2B5EF4-FFF2-40B4-BE49-F238E27FC236}">
                <a16:creationId xmlns:a16="http://schemas.microsoft.com/office/drawing/2014/main" id="{1A8961C4-E232-4CFC-9419-572E417488B7}"/>
              </a:ext>
            </a:extLst>
          </p:cNvPr>
          <p:cNvSpPr>
            <a:spLocks noGrp="1"/>
          </p:cNvSpPr>
          <p:nvPr>
            <p:ph type="title" idx="1" hasCustomPrompt="1"/>
          </p:nvPr>
        </p:nvSpPr>
        <p:spPr>
          <a:xfrm>
            <a:off x="179239" y="179881"/>
            <a:ext cx="11771597" cy="498849"/>
          </a:xfrm>
        </p:spPr>
        <p:txBody>
          <a:bodyPr/>
          <a:lstStyle>
            <a:lvl1pPr>
              <a:defRPr>
                <a:solidFill>
                  <a:srgbClr val="232F3E"/>
                </a:solidFill>
                <a:latin typeface="Amazon Ember Display Heavy"/>
              </a:defRPr>
            </a:lvl1pPr>
          </a:lstStyle>
          <a:p>
            <a:r>
              <a:rPr lang="en-US" dirty="0"/>
              <a:t>Answer and explanation – Option 1 </a:t>
            </a:r>
          </a:p>
        </p:txBody>
      </p:sp>
      <p:sp>
        <p:nvSpPr>
          <p:cNvPr id="2" name="Question">
            <a:extLst>
              <a:ext uri="{FF2B5EF4-FFF2-40B4-BE49-F238E27FC236}">
                <a16:creationId xmlns:a16="http://schemas.microsoft.com/office/drawing/2014/main" id="{B4965E6E-0F4A-477A-B4B0-DF739088DCEC}"/>
              </a:ext>
            </a:extLst>
          </p:cNvPr>
          <p:cNvSpPr>
            <a:spLocks noGrp="1"/>
          </p:cNvSpPr>
          <p:nvPr>
            <p:ph type="body" idx="2" hasCustomPrompt="1"/>
          </p:nvPr>
        </p:nvSpPr>
        <p:spPr>
          <a:xfrm>
            <a:off x="179239" y="697781"/>
            <a:ext cx="11771597" cy="1345520"/>
          </a:xfrm>
          <a:noFill/>
        </p:spPr>
        <p:txBody>
          <a:bodyPr lIns="91440" tIns="0" rIns="91440" bIns="0">
            <a:normAutofit/>
          </a:bodyPr>
          <a:lstStyle>
            <a:lvl1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sz="2000">
                <a:solidFill>
                  <a:srgbClr val="232F3E"/>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again – 4 responses can only have 1 correct response; 5 responses must have 2 correct responses; 6 responses must have 3 correct responses.</a:t>
            </a:r>
          </a:p>
        </p:txBody>
      </p:sp>
      <p:sp>
        <p:nvSpPr>
          <p:cNvPr id="12" name="Answer Header">
            <a:extLst>
              <a:ext uri="{FF2B5EF4-FFF2-40B4-BE49-F238E27FC236}">
                <a16:creationId xmlns:a16="http://schemas.microsoft.com/office/drawing/2014/main" id="{4CF18732-63A0-43A6-B5E9-C4F74190ED76}"/>
              </a:ext>
            </a:extLst>
          </p:cNvPr>
          <p:cNvSpPr>
            <a:spLocks noGrp="1"/>
          </p:cNvSpPr>
          <p:nvPr>
            <p:ph type="body" idx="12" hasCustomPrompt="1"/>
          </p:nvPr>
        </p:nvSpPr>
        <p:spPr>
          <a:xfrm>
            <a:off x="0" y="2043300"/>
            <a:ext cx="12192000" cy="312702"/>
          </a:xfrm>
          <a:noFill/>
          <a:ln>
            <a:noFill/>
          </a:ln>
        </p:spPr>
        <p:txBody>
          <a:bodyPr lIns="91440">
            <a:noAutofit/>
          </a:bodyPr>
          <a:lstStyle>
            <a:lvl1pPr marL="0" indent="0">
              <a:lnSpc>
                <a:spcPct val="100000"/>
              </a:lnSpc>
              <a:spcAft>
                <a:spcPts val="0"/>
              </a:spcAft>
              <a:buNone/>
              <a:defRPr sz="2000">
                <a:solidFill>
                  <a:schemeClr val="bg1"/>
                </a:solidFill>
              </a:defRPr>
            </a:lvl1pPr>
          </a:lstStyle>
          <a:p>
            <a:pPr lvl="0"/>
            <a:r>
              <a:rPr lang="en-US" dirty="0"/>
              <a:t>Type: The correct response is</a:t>
            </a:r>
          </a:p>
        </p:txBody>
      </p:sp>
      <p:sp>
        <p:nvSpPr>
          <p:cNvPr id="3" name="Answer Text">
            <a:extLst>
              <a:ext uri="{FF2B5EF4-FFF2-40B4-BE49-F238E27FC236}">
                <a16:creationId xmlns:a16="http://schemas.microsoft.com/office/drawing/2014/main" id="{35CD1FAE-5D7E-4F04-B017-89D4732E2444}"/>
              </a:ext>
            </a:extLst>
          </p:cNvPr>
          <p:cNvSpPr>
            <a:spLocks noGrp="1"/>
          </p:cNvSpPr>
          <p:nvPr>
            <p:ph type="body" idx="3" hasCustomPrompt="1"/>
          </p:nvPr>
        </p:nvSpPr>
        <p:spPr>
          <a:xfrm>
            <a:off x="907950" y="2356002"/>
            <a:ext cx="11245989" cy="4007816"/>
          </a:xfrm>
          <a:noFill/>
          <a:ln>
            <a:noFill/>
          </a:ln>
        </p:spPr>
        <p:txBody>
          <a:bodyPr lIns="91440" tIns="91440" rIns="182880" bIns="0" anchor="t"/>
          <a:lstStyle>
            <a:lvl1pPr marL="0" indent="0" algn="l">
              <a:spcBef>
                <a:spcPts val="0"/>
              </a:spcBef>
              <a:spcAft>
                <a:spcPts val="0"/>
              </a:spcAft>
              <a:buNone/>
              <a:defRPr sz="2000">
                <a:solidFill>
                  <a:srgbClr val="232F3E"/>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a description of the correct and incorrect responses.</a:t>
            </a:r>
          </a:p>
        </p:txBody>
      </p:sp>
    </p:spTree>
    <p:custDataLst>
      <p:tags r:id="rId1"/>
    </p:custDataLst>
    <p:extLst>
      <p:ext uri="{BB962C8B-B14F-4D97-AF65-F5344CB8AC3E}">
        <p14:creationId xmlns:p14="http://schemas.microsoft.com/office/powerpoint/2010/main" val="148023487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x" preserve="1">
  <p:cSld name="Title and Vertical Text">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7DCF8F5D-C71E-4E90-8FF1-79EC1779773B}"/>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9A1AD47A-644D-4968-9CC8-C9014D5497DB}"/>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and vertical text layout (international) </a:t>
            </a:r>
          </a:p>
        </p:txBody>
      </p:sp>
      <p:pic>
        <p:nvPicPr>
          <p:cNvPr id="99" name="Divider">
            <a:extLst>
              <a:ext uri="{FF2B5EF4-FFF2-40B4-BE49-F238E27FC236}">
                <a16:creationId xmlns:a16="http://schemas.microsoft.com/office/drawing/2014/main" id="{4367E5F6-DCA7-4FF7-A05C-EEBE6326C728}"/>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Content">
            <a:extLst>
              <a:ext uri="{FF2B5EF4-FFF2-40B4-BE49-F238E27FC236}">
                <a16:creationId xmlns:a16="http://schemas.microsoft.com/office/drawing/2014/main" id="{E03519C3-01DC-4A54-BFE9-0527DA2D5160}"/>
              </a:ext>
            </a:extLst>
          </p:cNvPr>
          <p:cNvSpPr>
            <a:spLocks noGrp="1"/>
          </p:cNvSpPr>
          <p:nvPr>
            <p:ph type="body" orient="vert" idx="2" hasCustomPrompt="1"/>
          </p:nvPr>
        </p:nvSpPr>
        <p:spPr>
          <a:xfrm>
            <a:off x="365760" y="1033070"/>
            <a:ext cx="11466576" cy="5389244"/>
          </a:xfrm>
        </p:spPr>
        <p:txBody>
          <a:bodyPr vert="eaVert">
            <a:noAutofit/>
          </a:bodyPr>
          <a:lstStyle>
            <a:lvl1pPr>
              <a:lnSpc>
                <a:spcPct val="100000"/>
              </a:lnSpc>
              <a:spcAft>
                <a:spcPts val="0"/>
              </a:spcAft>
              <a:defRPr sz="2400">
                <a:solidFill>
                  <a:srgbClr val="232F3E"/>
                </a:solidFill>
              </a:defRPr>
            </a:lvl1pPr>
            <a:lvl2pPr marL="457200" indent="-228600">
              <a:lnSpc>
                <a:spcPct val="100000"/>
              </a:lnSpc>
              <a:spcAft>
                <a:spcPts val="0"/>
              </a:spcAft>
              <a:defRPr sz="2000">
                <a:solidFill>
                  <a:srgbClr val="232F3E"/>
                </a:solidFill>
              </a:defRPr>
            </a:lvl2pPr>
            <a:lvl3pPr marL="684213" indent="-228600">
              <a:lnSpc>
                <a:spcPct val="100000"/>
              </a:lnSpc>
              <a:spcAft>
                <a:spcPts val="0"/>
              </a:spcAft>
              <a:defRPr sz="1800">
                <a:solidFill>
                  <a:srgbClr val="232F3E"/>
                </a:solidFill>
              </a:defRPr>
            </a:lvl3pPr>
            <a:lvl4pPr marL="914400" indent="-228600">
              <a:lnSpc>
                <a:spcPct val="100000"/>
              </a:lnSpc>
              <a:spcAft>
                <a:spcPts val="0"/>
              </a:spcAft>
              <a:defRPr sz="1600">
                <a:solidFill>
                  <a:srgbClr val="232F3E"/>
                </a:solidFill>
              </a:defRPr>
            </a:lvl4pPr>
            <a:lvl5pPr marL="1144588" indent="-228600">
              <a:lnSpc>
                <a:spcPct val="100000"/>
              </a:lnSpc>
              <a:spcAft>
                <a:spcPts val="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306978645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x" preserve="1">
  <p:cSld name="Vertical Title and Content">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62931EA5-40B0-4775-AC8C-735FB207C772}"/>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1FDB7DAC-24E1-411C-8D5F-3A7FDF188C1D}"/>
              </a:ext>
            </a:extLst>
          </p:cNvPr>
          <p:cNvSpPr>
            <a:spLocks noGrp="1"/>
          </p:cNvSpPr>
          <p:nvPr>
            <p:ph type="title" idx="1" hasCustomPrompt="1"/>
          </p:nvPr>
        </p:nvSpPr>
        <p:spPr>
          <a:xfrm rot="5400000">
            <a:off x="8202716" y="2805126"/>
            <a:ext cx="6127095" cy="1132145"/>
          </a:xfrm>
        </p:spPr>
        <p:txBody>
          <a:bodyPr/>
          <a:lstStyle>
            <a:lvl1pPr marL="0" marR="0" indent="0" algn="l" defTabSz="914400" rtl="0" eaLnBrk="1" fontAlgn="auto" latinLnBrk="0" hangingPunct="1">
              <a:spcBef>
                <a:spcPct val="0"/>
              </a:spcBef>
              <a:spcAft>
                <a:spcPts val="0"/>
              </a:spcAft>
              <a:buClrTx/>
              <a:buSzTx/>
              <a:buFontTx/>
              <a:buNone/>
              <a:tabLst/>
              <a:defRPr>
                <a:solidFill>
                  <a:srgbClr val="232F3E"/>
                </a:solidFill>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dirty="0"/>
              <a:t>Vertical title and text layout (international) </a:t>
            </a:r>
          </a:p>
        </p:txBody>
      </p:sp>
      <p:pic>
        <p:nvPicPr>
          <p:cNvPr id="99" name="Divider">
            <a:extLst>
              <a:ext uri="{FF2B5EF4-FFF2-40B4-BE49-F238E27FC236}">
                <a16:creationId xmlns:a16="http://schemas.microsoft.com/office/drawing/2014/main" id="{DA666032-E924-4402-8485-DDD5D20112FD}"/>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rot="5400000">
            <a:off x="7636951" y="3348031"/>
            <a:ext cx="6126480" cy="45720"/>
          </a:xfrm>
          <a:prstGeom prst="rect">
            <a:avLst/>
          </a:prstGeom>
        </p:spPr>
      </p:pic>
      <p:sp>
        <p:nvSpPr>
          <p:cNvPr id="2" name="Content">
            <a:extLst>
              <a:ext uri="{FF2B5EF4-FFF2-40B4-BE49-F238E27FC236}">
                <a16:creationId xmlns:a16="http://schemas.microsoft.com/office/drawing/2014/main" id="{E03519C3-01DC-4A54-BFE9-0527DA2D5160}"/>
              </a:ext>
            </a:extLst>
          </p:cNvPr>
          <p:cNvSpPr>
            <a:spLocks noGrp="1"/>
          </p:cNvSpPr>
          <p:nvPr>
            <p:ph type="body" orient="vert" idx="2" hasCustomPrompt="1"/>
          </p:nvPr>
        </p:nvSpPr>
        <p:spPr>
          <a:xfrm>
            <a:off x="365760" y="307649"/>
            <a:ext cx="10298328" cy="6127095"/>
          </a:xfrm>
        </p:spPr>
        <p:txBody>
          <a:bodyPr vert="eaVert">
            <a:noAutofit/>
          </a:bodyPr>
          <a:lstStyle>
            <a:lvl1pPr>
              <a:lnSpc>
                <a:spcPct val="100000"/>
              </a:lnSpc>
              <a:spcAft>
                <a:spcPts val="0"/>
              </a:spcAft>
              <a:defRPr sz="2400">
                <a:solidFill>
                  <a:srgbClr val="232F3E"/>
                </a:solidFill>
              </a:defRPr>
            </a:lvl1pPr>
            <a:lvl2pPr marL="457200" indent="-228600">
              <a:lnSpc>
                <a:spcPct val="100000"/>
              </a:lnSpc>
              <a:spcAft>
                <a:spcPts val="0"/>
              </a:spcAft>
              <a:defRPr sz="2000">
                <a:solidFill>
                  <a:srgbClr val="232F3E"/>
                </a:solidFill>
              </a:defRPr>
            </a:lvl2pPr>
            <a:lvl3pPr marL="684213" indent="-228600">
              <a:lnSpc>
                <a:spcPct val="100000"/>
              </a:lnSpc>
              <a:spcAft>
                <a:spcPts val="0"/>
              </a:spcAft>
              <a:defRPr sz="1800">
                <a:solidFill>
                  <a:srgbClr val="232F3E"/>
                </a:solidFill>
              </a:defRPr>
            </a:lvl3pPr>
            <a:lvl4pPr marL="914400" indent="-228600">
              <a:lnSpc>
                <a:spcPct val="100000"/>
              </a:lnSpc>
              <a:spcAft>
                <a:spcPts val="0"/>
              </a:spcAft>
              <a:defRPr sz="1600">
                <a:solidFill>
                  <a:srgbClr val="232F3E"/>
                </a:solidFill>
              </a:defRPr>
            </a:lvl4pPr>
            <a:lvl5pPr marL="1144588" indent="-228600">
              <a:lnSpc>
                <a:spcPct val="100000"/>
              </a:lnSpc>
              <a:spcAft>
                <a:spcPts val="0"/>
              </a:spcAft>
              <a:defRPr sz="1600">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205136853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6564E-12A4-425C-A283-B8B235FFF7C3}"/>
              </a:ext>
            </a:extLst>
          </p:cNvPr>
          <p:cNvSpPr>
            <a:spLocks noGrp="1"/>
          </p:cNvSpPr>
          <p:nvPr>
            <p:ph type="title" hasCustomPrompt="1"/>
          </p:nvPr>
        </p:nvSpPr>
        <p:spPr>
          <a:xfrm>
            <a:off x="365760" y="301751"/>
            <a:ext cx="6613109" cy="6235683"/>
          </a:xfrm>
        </p:spPr>
        <p:txBody>
          <a:bodyPr/>
          <a:lstStyle>
            <a:lvl1pPr algn="ctr">
              <a:defRPr>
                <a:solidFill>
                  <a:schemeClr val="bg1"/>
                </a:solidFill>
              </a:defRPr>
            </a:lvl1pPr>
          </a:lstStyle>
          <a:p>
            <a:r>
              <a:rPr lang="en-US" dirty="0"/>
              <a:t>Any slides that appear following this one are NOT approved for production use.</a:t>
            </a:r>
            <a:br>
              <a:rPr lang="en-US"/>
            </a:br>
            <a:br>
              <a:rPr lang="en-US"/>
            </a:br>
            <a:r>
              <a:rPr lang="en-US"/>
              <a:t>-----------</a:t>
            </a:r>
            <a:br>
              <a:rPr lang="en-US"/>
            </a:br>
            <a:br>
              <a:rPr lang="en-US"/>
            </a:br>
            <a:r>
              <a:rPr lang="en-US"/>
              <a:t>Please </a:t>
            </a:r>
            <a:r>
              <a:rPr lang="en-US" dirty="0"/>
              <a:t>be sure to remove them before you </a:t>
            </a:r>
            <a:r>
              <a:rPr lang="en-US"/>
              <a:t>publish this deck.</a:t>
            </a:r>
            <a:endParaRPr lang="en-US" dirty="0"/>
          </a:p>
        </p:txBody>
      </p:sp>
      <p:sp>
        <p:nvSpPr>
          <p:cNvPr id="3" name="Slide Number Placeholder 2">
            <a:extLst>
              <a:ext uri="{FF2B5EF4-FFF2-40B4-BE49-F238E27FC236}">
                <a16:creationId xmlns:a16="http://schemas.microsoft.com/office/drawing/2014/main" id="{664A4F83-86A8-4C1D-A1E6-8D3A1610F4E7}"/>
              </a:ext>
            </a:extLst>
          </p:cNvPr>
          <p:cNvSpPr>
            <a:spLocks noGrp="1"/>
          </p:cNvSpPr>
          <p:nvPr>
            <p:ph type="sldNum" idx="10"/>
          </p:nvPr>
        </p:nvSpPr>
        <p:spPr/>
        <p:txBody>
          <a:bodyPr/>
          <a:lstStyle/>
          <a:p>
            <a:fld id="{4037B1B0-0345-4E15-985A-6BECCDBE474F}" type="slidenum">
              <a:rPr lang="en-US" smtClean="0"/>
              <a:pPr/>
              <a:t>‹#›</a:t>
            </a:fld>
            <a:endParaRPr lang="en-US" dirty="0"/>
          </a:p>
        </p:txBody>
      </p:sp>
      <p:sp>
        <p:nvSpPr>
          <p:cNvPr id="4" name="Octagon 3">
            <a:extLst>
              <a:ext uri="{FF2B5EF4-FFF2-40B4-BE49-F238E27FC236}">
                <a16:creationId xmlns:a16="http://schemas.microsoft.com/office/drawing/2014/main" id="{A956A5A2-BB71-417D-9961-66F664368EAB}"/>
              </a:ext>
            </a:extLst>
          </p:cNvPr>
          <p:cNvSpPr/>
          <p:nvPr userDrawn="1"/>
        </p:nvSpPr>
        <p:spPr>
          <a:xfrm>
            <a:off x="7348648" y="978647"/>
            <a:ext cx="4360244" cy="4360244"/>
          </a:xfrm>
          <a:prstGeom prst="octag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800" dirty="0"/>
              <a:t>STOP</a:t>
            </a:r>
          </a:p>
        </p:txBody>
      </p:sp>
    </p:spTree>
    <p:extLst>
      <p:ext uri="{BB962C8B-B14F-4D97-AF65-F5344CB8AC3E}">
        <p14:creationId xmlns:p14="http://schemas.microsoft.com/office/powerpoint/2010/main" val="425711854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opic Introduction Varian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E7A23F66-1657-489E-8769-B7CCC9F020AC}"/>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930176A1-BCF0-4712-97A6-6B495F55390B}" type="slidenum">
              <a:rPr lang="en-US" smtClean="0"/>
              <a:pPr/>
              <a:t>‹#›</a:t>
            </a:fld>
            <a:endParaRPr lang="en-US" dirty="0"/>
          </a:p>
        </p:txBody>
      </p:sp>
      <p:sp>
        <p:nvSpPr>
          <p:cNvPr id="4" name="Title">
            <a:extLst>
              <a:ext uri="{FF2B5EF4-FFF2-40B4-BE49-F238E27FC236}">
                <a16:creationId xmlns:a16="http://schemas.microsoft.com/office/drawing/2014/main" id="{F2D32D74-0FC6-414A-96C5-2549942CD64E}"/>
              </a:ext>
            </a:extLst>
          </p:cNvPr>
          <p:cNvSpPr>
            <a:spLocks noGrp="1"/>
          </p:cNvSpPr>
          <p:nvPr>
            <p:ph type="title" idx="1" hasCustomPrompt="1"/>
          </p:nvPr>
        </p:nvSpPr>
        <p:spPr>
          <a:xfrm>
            <a:off x="243242" y="292099"/>
            <a:ext cx="4062057" cy="1866901"/>
          </a:xfrm>
        </p:spPr>
        <p:txBody>
          <a:bodyPr anchor="t">
            <a:normAutofit/>
          </a:bodyPr>
          <a:lstStyle>
            <a:lvl1pPr algn="ctr">
              <a:defRPr sz="3600">
                <a:solidFill>
                  <a:schemeClr val="bg1"/>
                </a:solidFill>
                <a:latin typeface="Amazon Ember Display Heavy"/>
              </a:defRPr>
            </a:lvl1pPr>
          </a:lstStyle>
          <a:p>
            <a:r>
              <a:rPr lang="en-US" dirty="0"/>
              <a:t>Type title here</a:t>
            </a:r>
          </a:p>
        </p:txBody>
      </p:sp>
      <p:sp>
        <p:nvSpPr>
          <p:cNvPr id="3" name="Content">
            <a:extLst>
              <a:ext uri="{FF2B5EF4-FFF2-40B4-BE49-F238E27FC236}">
                <a16:creationId xmlns:a16="http://schemas.microsoft.com/office/drawing/2014/main" id="{E88E0D0B-F719-4929-9A45-08A3503393CA}"/>
              </a:ext>
            </a:extLst>
          </p:cNvPr>
          <p:cNvSpPr>
            <a:spLocks noGrp="1"/>
          </p:cNvSpPr>
          <p:nvPr>
            <p:ph type="body" idx="3" hasCustomPrompt="1"/>
          </p:nvPr>
        </p:nvSpPr>
        <p:spPr>
          <a:xfrm>
            <a:off x="4592635" y="292099"/>
            <a:ext cx="7239701" cy="6142651"/>
          </a:xfrm>
        </p:spPr>
        <p:txBody>
          <a:bodyPr>
            <a:normAutofit/>
          </a:bodyPr>
          <a:lstStyle>
            <a:lvl1pPr>
              <a:lnSpc>
                <a:spcPct val="100000"/>
              </a:lnSpc>
              <a:spcAft>
                <a:spcPts val="1200"/>
              </a:spcAft>
              <a:defRPr sz="2800">
                <a:solidFill>
                  <a:srgbClr val="232F3E"/>
                </a:solidFill>
                <a:latin typeface="+mn-lt"/>
              </a:defRPr>
            </a:lvl1pPr>
            <a:lvl2pPr marL="457200" indent="-228600">
              <a:lnSpc>
                <a:spcPct val="100000"/>
              </a:lnSpc>
              <a:spcAft>
                <a:spcPts val="1200"/>
              </a:spcAft>
              <a:defRPr sz="2400">
                <a:solidFill>
                  <a:srgbClr val="232F3E"/>
                </a:solidFill>
                <a:latin typeface="+mn-lt"/>
              </a:defRPr>
            </a:lvl2pPr>
            <a:lvl3pPr marL="684213" indent="-228600">
              <a:lnSpc>
                <a:spcPct val="100000"/>
              </a:lnSpc>
              <a:spcAft>
                <a:spcPts val="1200"/>
              </a:spcAft>
              <a:defRPr sz="2000">
                <a:solidFill>
                  <a:srgbClr val="232F3E"/>
                </a:solidFill>
                <a:latin typeface="+mn-lt"/>
              </a:defRPr>
            </a:lvl3pPr>
            <a:lvl4pPr marL="914400" indent="-228600">
              <a:lnSpc>
                <a:spcPct val="100000"/>
              </a:lnSpc>
              <a:spcAft>
                <a:spcPts val="1200"/>
              </a:spcAft>
              <a:defRPr sz="1800">
                <a:solidFill>
                  <a:srgbClr val="232F3E"/>
                </a:solidFill>
                <a:latin typeface="+mn-lt"/>
              </a:defRPr>
            </a:lvl4pPr>
            <a:lvl5pPr marL="1144588" indent="-228600">
              <a:lnSpc>
                <a:spcPct val="100000"/>
              </a:lnSpc>
              <a:spcAft>
                <a:spcPts val="1200"/>
              </a:spcAft>
              <a:defRPr sz="1800">
                <a:solidFill>
                  <a:srgbClr val="232F3E"/>
                </a:solidFill>
                <a:latin typeface="+mn-lt"/>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pic>
        <p:nvPicPr>
          <p:cNvPr id="7" name="Copyright1">
            <a:extLst>
              <a:ext uri="{FF2B5EF4-FFF2-40B4-BE49-F238E27FC236}">
                <a16:creationId xmlns:a16="http://schemas.microsoft.com/office/drawing/2014/main" id="{844CFF04-049D-40C7-9082-60C6CF7684A8}"/>
              </a:ext>
              <a:ext uri="{C183D7F6-B498-43B3-948B-1728B52AA6E4}">
                <adec:decorative xmlns:adec="http://schemas.microsoft.com/office/drawing/2017/decorative" val="1"/>
              </a:ext>
            </a:extLst>
          </p:cNvPr>
          <p:cNvPicPr>
            <a:picLocks/>
          </p:cNvPicPr>
          <p:nvPr userDrawn="1"/>
        </p:nvPicPr>
        <p:blipFill>
          <a:blip r:embed="rId4">
            <a:extLst>
              <a:ext uri="{28A0092B-C50C-407E-A947-70E740481C1C}">
                <a14:useLocalDpi xmlns:a14="http://schemas.microsoft.com/office/drawing/2010/main" val="0"/>
              </a:ext>
            </a:extLst>
          </a:blip>
          <a:stretch>
            <a:fillRect/>
          </a:stretch>
        </p:blipFill>
        <p:spPr>
          <a:xfrm>
            <a:off x="6009640" y="6446520"/>
            <a:ext cx="4610100" cy="311150"/>
          </a:xfrm>
          <a:prstGeom prst="rect">
            <a:avLst/>
          </a:prstGeom>
        </p:spPr>
      </p:pic>
    </p:spTree>
    <p:custDataLst>
      <p:tags r:id="rId1"/>
    </p:custDataLst>
    <p:extLst>
      <p:ext uri="{BB962C8B-B14F-4D97-AF65-F5344CB8AC3E}">
        <p14:creationId xmlns:p14="http://schemas.microsoft.com/office/powerpoint/2010/main" val="3191058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rvice intro">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F8BD5B93-38A6-4C4A-A3EB-A591F4EDD6E5}"/>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365760" y="301752"/>
            <a:ext cx="11466576" cy="731318"/>
          </a:xfrm>
        </p:spPr>
        <p:txBody>
          <a:bodyPr/>
          <a:lstStyle>
            <a:lvl1pPr>
              <a:defRPr>
                <a:solidFill>
                  <a:srgbClr val="232F3E"/>
                </a:solidFill>
                <a:latin typeface="Amazon Ember Display Heavy"/>
              </a:defRPr>
            </a:lvl1pPr>
          </a:lstStyle>
          <a:p>
            <a:r>
              <a:rPr lang="en-US" dirty="0"/>
              <a:t>Title, 2/3 Column, and picture</a:t>
            </a:r>
          </a:p>
        </p:txBody>
      </p:sp>
      <p:pic>
        <p:nvPicPr>
          <p:cNvPr id="99" name="Divider">
            <a:extLst>
              <a:ext uri="{FF2B5EF4-FFF2-40B4-BE49-F238E27FC236}">
                <a16:creationId xmlns:a16="http://schemas.microsoft.com/office/drawing/2014/main" id="{ECDF26F2-E972-40FE-806F-12B056EA9DCC}"/>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Content">
            <a:extLst>
              <a:ext uri="{FF2B5EF4-FFF2-40B4-BE49-F238E27FC236}">
                <a16:creationId xmlns:a16="http://schemas.microsoft.com/office/drawing/2014/main" id="{5ACBD598-6775-4223-B2AB-B169A112E3FF}"/>
              </a:ext>
            </a:extLst>
          </p:cNvPr>
          <p:cNvSpPr>
            <a:spLocks noGrp="1"/>
          </p:cNvSpPr>
          <p:nvPr>
            <p:ph idx="2" hasCustomPrompt="1"/>
          </p:nvPr>
        </p:nvSpPr>
        <p:spPr>
          <a:xfrm>
            <a:off x="365760" y="1097280"/>
            <a:ext cx="7644384" cy="5330952"/>
          </a:xfrm>
        </p:spPr>
        <p:txBody>
          <a:bodyPr>
            <a:noAutofit/>
          </a:bodyPr>
          <a:lstStyle>
            <a:lvl1pPr>
              <a:lnSpc>
                <a:spcPct val="100000"/>
              </a:lnSpc>
              <a:spcBef>
                <a:spcPts val="0"/>
              </a:spcBef>
              <a:spcAft>
                <a:spcPts val="1200"/>
              </a:spcAft>
              <a:defRPr>
                <a:solidFill>
                  <a:srgbClr val="232F3E"/>
                </a:solidFill>
              </a:defRPr>
            </a:lvl1pPr>
            <a:lvl2pPr marL="457200" indent="-228600">
              <a:lnSpc>
                <a:spcPct val="100000"/>
              </a:lnSpc>
              <a:spcBef>
                <a:spcPts val="0"/>
              </a:spcBef>
              <a:spcAft>
                <a:spcPts val="1200"/>
              </a:spcAft>
              <a:defRPr>
                <a:solidFill>
                  <a:srgbClr val="232F3E"/>
                </a:solidFill>
              </a:defRPr>
            </a:lvl2pPr>
            <a:lvl3pPr marL="682625" indent="-228600">
              <a:lnSpc>
                <a:spcPct val="100000"/>
              </a:lnSpc>
              <a:spcBef>
                <a:spcPts val="0"/>
              </a:spcBef>
              <a:spcAft>
                <a:spcPts val="1200"/>
              </a:spcAft>
              <a:defRPr>
                <a:solidFill>
                  <a:srgbClr val="232F3E"/>
                </a:solidFill>
              </a:defRPr>
            </a:lvl3pPr>
            <a:lvl4pPr marL="914400" indent="-228600">
              <a:lnSpc>
                <a:spcPct val="100000"/>
              </a:lnSpc>
              <a:spcBef>
                <a:spcPts val="0"/>
              </a:spcBef>
              <a:spcAft>
                <a:spcPts val="1200"/>
              </a:spcAft>
              <a:defRPr>
                <a:solidFill>
                  <a:srgbClr val="232F3E"/>
                </a:solidFill>
              </a:defRPr>
            </a:lvl4pPr>
            <a:lvl5pPr marL="1146175" indent="-228600">
              <a:lnSpc>
                <a:spcPct val="100000"/>
              </a:lnSpc>
              <a:spcBef>
                <a:spcPts val="0"/>
              </a:spcBef>
              <a:spcAft>
                <a:spcPts val="1200"/>
              </a:spcAft>
              <a:defRPr>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22" name="Picture">
            <a:extLst>
              <a:ext uri="{FF2B5EF4-FFF2-40B4-BE49-F238E27FC236}">
                <a16:creationId xmlns:a16="http://schemas.microsoft.com/office/drawing/2014/main" id="{A644AF2C-FFDC-4661-BF6B-D208E5E816FA}"/>
              </a:ext>
              <a:ext uri="{C183D7F6-B498-43B3-948B-1728B52AA6E4}">
                <adec:decorative xmlns:adec="http://schemas.microsoft.com/office/drawing/2017/decorative" val="1"/>
              </a:ext>
            </a:extLst>
          </p:cNvPr>
          <p:cNvSpPr>
            <a:spLocks noGrp="1" noChangeAspect="1"/>
          </p:cNvSpPr>
          <p:nvPr>
            <p:ph type="pic" idx="22" hasCustomPrompt="1"/>
          </p:nvPr>
        </p:nvSpPr>
        <p:spPr>
          <a:xfrm>
            <a:off x="8951074" y="2423160"/>
            <a:ext cx="2011680" cy="2011680"/>
          </a:xfrm>
        </p:spPr>
        <p:txBody>
          <a:bodyPr anchor="t">
            <a:noAutofit/>
          </a:bodyPr>
          <a:lstStyle>
            <a:lvl1pPr marL="0" indent="0" algn="ctr">
              <a:buNone/>
              <a:defRPr sz="2000">
                <a:solidFill>
                  <a:srgbClr val="232F3E"/>
                </a:solidFill>
              </a:defRPr>
            </a:lvl1pPr>
          </a:lstStyle>
          <a:p>
            <a:r>
              <a:rPr lang="en-US" dirty="0"/>
              <a:t>Click icon to add image</a:t>
            </a:r>
          </a:p>
        </p:txBody>
      </p:sp>
    </p:spTree>
    <p:custDataLst>
      <p:tags r:id="rId1"/>
    </p:custDataLst>
    <p:extLst>
      <p:ext uri="{BB962C8B-B14F-4D97-AF65-F5344CB8AC3E}">
        <p14:creationId xmlns:p14="http://schemas.microsoft.com/office/powerpoint/2010/main" val="2382747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secHead"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576AC153-25F3-4431-87F8-2E0931CF2549}"/>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FEA5D771-1E37-4674-A454-5B6A887E81B8}"/>
              </a:ext>
            </a:extLst>
          </p:cNvPr>
          <p:cNvSpPr>
            <a:spLocks noGrp="1"/>
          </p:cNvSpPr>
          <p:nvPr>
            <p:ph type="title" idx="1" hasCustomPrompt="1"/>
          </p:nvPr>
        </p:nvSpPr>
        <p:spPr>
          <a:xfrm>
            <a:off x="365760" y="1709738"/>
            <a:ext cx="11472013" cy="3609846"/>
          </a:xfrm>
        </p:spPr>
        <p:txBody>
          <a:bodyPr anchor="ctr">
            <a:normAutofit/>
          </a:bodyPr>
          <a:lstStyle>
            <a:lvl1pPr>
              <a:spcBef>
                <a:spcPts val="0"/>
              </a:spcBef>
              <a:spcAft>
                <a:spcPts val="0"/>
              </a:spcAft>
              <a:defRPr sz="4000">
                <a:solidFill>
                  <a:schemeClr val="bg1"/>
                </a:solidFill>
                <a:latin typeface="Amazon Ember Display Heavy"/>
              </a:defRPr>
            </a:lvl1pPr>
          </a:lstStyle>
          <a:p>
            <a:r>
              <a:rPr lang="en-US" dirty="0"/>
              <a:t>“Enter quote”</a:t>
            </a:r>
          </a:p>
        </p:txBody>
      </p:sp>
      <p:sp>
        <p:nvSpPr>
          <p:cNvPr id="2" name="Attribution">
            <a:extLst>
              <a:ext uri="{FF2B5EF4-FFF2-40B4-BE49-F238E27FC236}">
                <a16:creationId xmlns:a16="http://schemas.microsoft.com/office/drawing/2014/main" id="{0DEABB21-C29F-4E2E-AADE-6FBA5EF95AF4}"/>
              </a:ext>
            </a:extLst>
          </p:cNvPr>
          <p:cNvSpPr>
            <a:spLocks noGrp="1"/>
          </p:cNvSpPr>
          <p:nvPr>
            <p:ph type="body" idx="2" hasCustomPrompt="1"/>
          </p:nvPr>
        </p:nvSpPr>
        <p:spPr>
          <a:xfrm>
            <a:off x="365760" y="5319584"/>
            <a:ext cx="11472013" cy="770066"/>
          </a:xfrm>
        </p:spPr>
        <p:txBody>
          <a:bodyPr/>
          <a:lstStyle>
            <a:lvl1pPr marL="0" indent="0">
              <a:spcBef>
                <a:spcPts val="0"/>
              </a:spcBef>
              <a:spcAft>
                <a:spcPts val="0"/>
              </a:spcAft>
              <a:buNone/>
              <a:defRPr sz="2800">
                <a:solidFill>
                  <a:schemeClr val="bg1"/>
                </a:solidFill>
              </a:defRPr>
            </a:lvl1pPr>
          </a:lstStyle>
          <a:p>
            <a:r>
              <a:rPr lang="en-US" dirty="0"/>
              <a:t>Attribution</a:t>
            </a:r>
          </a:p>
        </p:txBody>
      </p:sp>
      <p:pic>
        <p:nvPicPr>
          <p:cNvPr id="6" name="Copyright2">
            <a:extLst>
              <a:ext uri="{FF2B5EF4-FFF2-40B4-BE49-F238E27FC236}">
                <a16:creationId xmlns:a16="http://schemas.microsoft.com/office/drawing/2014/main" id="{7D4186D3-C2B3-4D1D-8DF1-801C1A413D21}"/>
              </a:ext>
              <a:ext uri="{C183D7F6-B498-43B3-948B-1728B52AA6E4}">
                <adec:decorative xmlns:adec="http://schemas.microsoft.com/office/drawing/2017/decorative" val="1"/>
              </a:ext>
            </a:extLst>
          </p:cNvPr>
          <p:cNvPicPr>
            <a:picLocks/>
          </p:cNvPicPr>
          <p:nvPr userDrawn="1"/>
        </p:nvPicPr>
        <p:blipFill>
          <a:blip r:embed="rId3">
            <a:extLst>
              <a:ext uri="{28A0092B-C50C-407E-A947-70E740481C1C}">
                <a14:useLocalDpi xmlns:a14="http://schemas.microsoft.com/office/drawing/2010/main" val="0"/>
              </a:ext>
            </a:extLst>
          </a:blip>
          <a:stretch>
            <a:fillRect/>
          </a:stretch>
        </p:blipFill>
        <p:spPr>
          <a:xfrm>
            <a:off x="3799983" y="6446520"/>
            <a:ext cx="4610100" cy="311150"/>
          </a:xfrm>
          <a:prstGeom prst="rect">
            <a:avLst/>
          </a:prstGeom>
        </p:spPr>
      </p:pic>
    </p:spTree>
    <p:extLst>
      <p:ext uri="{BB962C8B-B14F-4D97-AF65-F5344CB8AC3E}">
        <p14:creationId xmlns:p14="http://schemas.microsoft.com/office/powerpoint/2010/main" val="12186121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AcademyQuestion">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02D04820-1551-4DB8-9246-39CB85899696}"/>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5F8A0ED5-8D88-437F-965F-590C0BD195F1}"/>
              </a:ext>
            </a:extLst>
          </p:cNvPr>
          <p:cNvSpPr>
            <a:spLocks noGrp="1"/>
          </p:cNvSpPr>
          <p:nvPr>
            <p:ph type="title" idx="1" hasCustomPrompt="1"/>
          </p:nvPr>
        </p:nvSpPr>
        <p:spPr>
          <a:xfrm>
            <a:off x="0" y="185995"/>
            <a:ext cx="12192000" cy="535531"/>
          </a:xfrm>
        </p:spPr>
        <p:txBody>
          <a:bodyPr wrap="square" lIns="182880" rIns="182880">
            <a:spAutoFit/>
          </a:bodyPr>
          <a:lstStyle>
            <a:lvl1pPr>
              <a:lnSpc>
                <a:spcPct val="90000"/>
              </a:lnSpc>
              <a:spcAft>
                <a:spcPts val="0"/>
              </a:spcAft>
              <a:defRPr sz="3200">
                <a:solidFill>
                  <a:srgbClr val="232F3E"/>
                </a:solidFill>
                <a:latin typeface="Amazon Ember Display Heavy"/>
              </a:defRPr>
            </a:lvl1pPr>
          </a:lstStyle>
          <a:p>
            <a:r>
              <a:rPr lang="en-US" dirty="0"/>
              <a:t>Title and text column</a:t>
            </a:r>
          </a:p>
        </p:txBody>
      </p:sp>
      <p:sp>
        <p:nvSpPr>
          <p:cNvPr id="7" name="Text Placeholder 6">
            <a:extLst>
              <a:ext uri="{FF2B5EF4-FFF2-40B4-BE49-F238E27FC236}">
                <a16:creationId xmlns:a16="http://schemas.microsoft.com/office/drawing/2014/main" id="{4F12F17D-55AD-4982-8FE2-C0E80D143499}"/>
              </a:ext>
            </a:extLst>
          </p:cNvPr>
          <p:cNvSpPr>
            <a:spLocks noGrp="1"/>
          </p:cNvSpPr>
          <p:nvPr>
            <p:ph type="body" sz="quarter" idx="98" hasCustomPrompt="1"/>
          </p:nvPr>
        </p:nvSpPr>
        <p:spPr>
          <a:xfrm>
            <a:off x="0" y="721526"/>
            <a:ext cx="12192000" cy="1463040"/>
          </a:xfrm>
          <a:solidFill>
            <a:schemeClr val="accent1"/>
          </a:solidFill>
        </p:spPr>
        <p:txBody>
          <a:bodyPr lIns="182880" tIns="91440" rIns="182880" bIns="91440">
            <a:noAutofit/>
          </a:bodyPr>
          <a:lstStyle>
            <a:lvl1pPr marL="0" indent="0">
              <a:lnSpc>
                <a:spcPct val="100000"/>
              </a:lnSpc>
              <a:spcAft>
                <a:spcPts val="600"/>
              </a:spcAft>
              <a:buNone/>
              <a:defRPr sz="1600">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Enter question text here</a:t>
            </a:r>
          </a:p>
        </p:txBody>
      </p:sp>
    </p:spTree>
    <p:custDataLst>
      <p:tags r:id="rId1"/>
    </p:custDataLst>
    <p:extLst>
      <p:ext uri="{BB962C8B-B14F-4D97-AF65-F5344CB8AC3E}">
        <p14:creationId xmlns:p14="http://schemas.microsoft.com/office/powerpoint/2010/main" val="856589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Topic Introduction">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E7A23F66-1657-489E-8769-B7CCC9F020AC}"/>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930176A1-BCF0-4712-97A6-6B495F55390B}" type="slidenum">
              <a:rPr lang="en-US" smtClean="0"/>
              <a:pPr/>
              <a:t>‹#›</a:t>
            </a:fld>
            <a:endParaRPr lang="en-US" dirty="0"/>
          </a:p>
        </p:txBody>
      </p:sp>
      <p:sp>
        <p:nvSpPr>
          <p:cNvPr id="4" name="Title">
            <a:extLst>
              <a:ext uri="{FF2B5EF4-FFF2-40B4-BE49-F238E27FC236}">
                <a16:creationId xmlns:a16="http://schemas.microsoft.com/office/drawing/2014/main" id="{F2D32D74-0FC6-414A-96C5-2549942CD64E}"/>
              </a:ext>
            </a:extLst>
          </p:cNvPr>
          <p:cNvSpPr>
            <a:spLocks noGrp="1"/>
          </p:cNvSpPr>
          <p:nvPr>
            <p:ph type="title" idx="1" hasCustomPrompt="1"/>
          </p:nvPr>
        </p:nvSpPr>
        <p:spPr>
          <a:xfrm>
            <a:off x="243242" y="292099"/>
            <a:ext cx="4062057" cy="1866901"/>
          </a:xfrm>
        </p:spPr>
        <p:txBody>
          <a:bodyPr anchor="t">
            <a:noAutofit/>
          </a:bodyPr>
          <a:lstStyle>
            <a:lvl1pPr algn="ctr">
              <a:defRPr sz="3600">
                <a:solidFill>
                  <a:srgbClr val="F1F3F3"/>
                </a:solidFill>
                <a:latin typeface="Amazon Ember Display Heavy"/>
              </a:defRPr>
            </a:lvl1pPr>
          </a:lstStyle>
          <a:p>
            <a:r>
              <a:rPr lang="en-US" dirty="0"/>
              <a:t>Type title here</a:t>
            </a:r>
          </a:p>
        </p:txBody>
      </p:sp>
      <p:sp>
        <p:nvSpPr>
          <p:cNvPr id="2" name="LeftPlaceholder">
            <a:extLst>
              <a:ext uri="{FF2B5EF4-FFF2-40B4-BE49-F238E27FC236}">
                <a16:creationId xmlns:a16="http://schemas.microsoft.com/office/drawing/2014/main" id="{84AC47C1-092B-4DE6-902E-A0B393854995}"/>
              </a:ext>
              <a:ext uri="{C183D7F6-B498-43B3-948B-1728B52AA6E4}">
                <adec:decorative xmlns:adec="http://schemas.microsoft.com/office/drawing/2017/decorative" val="1"/>
              </a:ext>
            </a:extLst>
          </p:cNvPr>
          <p:cNvSpPr>
            <a:spLocks noGrp="1"/>
          </p:cNvSpPr>
          <p:nvPr>
            <p:ph idx="2" hasCustomPrompt="1"/>
          </p:nvPr>
        </p:nvSpPr>
        <p:spPr>
          <a:xfrm>
            <a:off x="246888" y="2434960"/>
            <a:ext cx="4060392" cy="3657600"/>
          </a:xfrm>
        </p:spPr>
        <p:txBody>
          <a:bodyPr anchor="t">
            <a:noAutofit/>
          </a:bodyPr>
          <a:lstStyle>
            <a:lvl1pPr marL="0" indent="0" algn="ctr">
              <a:buNone/>
              <a:defRPr>
                <a:solidFill>
                  <a:srgbClr val="F1F3F3"/>
                </a:solidFill>
                <a:latin typeface="+mn-lt"/>
              </a:defRPr>
            </a:lvl1pPr>
          </a:lstStyle>
          <a:p>
            <a:r>
              <a:rPr lang="en-US" dirty="0"/>
              <a:t>Click to add content</a:t>
            </a:r>
          </a:p>
        </p:txBody>
      </p:sp>
      <p:sp>
        <p:nvSpPr>
          <p:cNvPr id="3" name="Content">
            <a:extLst>
              <a:ext uri="{FF2B5EF4-FFF2-40B4-BE49-F238E27FC236}">
                <a16:creationId xmlns:a16="http://schemas.microsoft.com/office/drawing/2014/main" id="{E88E0D0B-F719-4929-9A45-08A3503393CA}"/>
              </a:ext>
            </a:extLst>
          </p:cNvPr>
          <p:cNvSpPr>
            <a:spLocks noGrp="1"/>
          </p:cNvSpPr>
          <p:nvPr>
            <p:ph type="body" idx="3" hasCustomPrompt="1"/>
          </p:nvPr>
        </p:nvSpPr>
        <p:spPr>
          <a:xfrm>
            <a:off x="4592635" y="292099"/>
            <a:ext cx="7239701" cy="6142651"/>
          </a:xfrm>
        </p:spPr>
        <p:txBody>
          <a:bodyPr>
            <a:noAutofit/>
          </a:bodyPr>
          <a:lstStyle>
            <a:lvl1pPr>
              <a:lnSpc>
                <a:spcPct val="100000"/>
              </a:lnSpc>
              <a:spcAft>
                <a:spcPts val="1200"/>
              </a:spcAft>
              <a:defRPr sz="2800">
                <a:solidFill>
                  <a:srgbClr val="232F3E"/>
                </a:solidFill>
                <a:latin typeface="+mn-lt"/>
              </a:defRPr>
            </a:lvl1pPr>
            <a:lvl2pPr marL="457200" indent="-228600">
              <a:lnSpc>
                <a:spcPct val="100000"/>
              </a:lnSpc>
              <a:spcAft>
                <a:spcPts val="1200"/>
              </a:spcAft>
              <a:defRPr sz="2400">
                <a:solidFill>
                  <a:srgbClr val="232F3E"/>
                </a:solidFill>
                <a:latin typeface="+mn-lt"/>
              </a:defRPr>
            </a:lvl2pPr>
            <a:lvl3pPr marL="684213" indent="-228600">
              <a:lnSpc>
                <a:spcPct val="100000"/>
              </a:lnSpc>
              <a:spcAft>
                <a:spcPts val="1200"/>
              </a:spcAft>
              <a:defRPr sz="2000">
                <a:solidFill>
                  <a:srgbClr val="232F3E"/>
                </a:solidFill>
                <a:latin typeface="+mn-lt"/>
              </a:defRPr>
            </a:lvl3pPr>
            <a:lvl4pPr marL="914400" indent="-228600">
              <a:lnSpc>
                <a:spcPct val="100000"/>
              </a:lnSpc>
              <a:spcAft>
                <a:spcPts val="1200"/>
              </a:spcAft>
              <a:defRPr sz="1800">
                <a:solidFill>
                  <a:srgbClr val="232F3E"/>
                </a:solidFill>
                <a:latin typeface="+mn-lt"/>
              </a:defRPr>
            </a:lvl4pPr>
            <a:lvl5pPr marL="1144588" indent="-228600">
              <a:lnSpc>
                <a:spcPct val="100000"/>
              </a:lnSpc>
              <a:spcAft>
                <a:spcPts val="1200"/>
              </a:spcAft>
              <a:defRPr sz="1800">
                <a:solidFill>
                  <a:srgbClr val="232F3E"/>
                </a:solidFill>
                <a:latin typeface="+mn-lt"/>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pic>
        <p:nvPicPr>
          <p:cNvPr id="6" name="Copyright1">
            <a:extLst>
              <a:ext uri="{FF2B5EF4-FFF2-40B4-BE49-F238E27FC236}">
                <a16:creationId xmlns:a16="http://schemas.microsoft.com/office/drawing/2014/main" id="{0BBBF875-E0E3-4837-9CCC-88E0DAFE277C}"/>
              </a:ext>
              <a:ext uri="{C183D7F6-B498-43B3-948B-1728B52AA6E4}">
                <adec:decorative xmlns:adec="http://schemas.microsoft.com/office/drawing/2017/decorative" val="1"/>
              </a:ext>
            </a:extLst>
          </p:cNvPr>
          <p:cNvPicPr>
            <a:picLocks/>
          </p:cNvPicPr>
          <p:nvPr userDrawn="1"/>
        </p:nvPicPr>
        <p:blipFill>
          <a:blip r:embed="rId4">
            <a:extLst>
              <a:ext uri="{28A0092B-C50C-407E-A947-70E740481C1C}">
                <a14:useLocalDpi xmlns:a14="http://schemas.microsoft.com/office/drawing/2010/main" val="0"/>
              </a:ext>
            </a:extLst>
          </a:blip>
          <a:stretch>
            <a:fillRect/>
          </a:stretch>
        </p:blipFill>
        <p:spPr>
          <a:xfrm>
            <a:off x="6009640" y="6446520"/>
            <a:ext cx="4610100" cy="311150"/>
          </a:xfrm>
          <a:prstGeom prst="rect">
            <a:avLst/>
          </a:prstGeom>
        </p:spPr>
      </p:pic>
    </p:spTree>
    <p:custDataLst>
      <p:tags r:id="rId1"/>
    </p:custDataLst>
    <p:extLst>
      <p:ext uri="{BB962C8B-B14F-4D97-AF65-F5344CB8AC3E}">
        <p14:creationId xmlns:p14="http://schemas.microsoft.com/office/powerpoint/2010/main" val="2526479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Thank You">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576AC153-25F3-4431-87F8-2E0931CF2549}"/>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E52B1449-9D22-45E9-8E29-DD9653749C2D}"/>
              </a:ext>
            </a:extLst>
          </p:cNvPr>
          <p:cNvSpPr>
            <a:spLocks noGrp="1"/>
          </p:cNvSpPr>
          <p:nvPr>
            <p:ph type="title" idx="1" hasCustomPrompt="1"/>
          </p:nvPr>
        </p:nvSpPr>
        <p:spPr>
          <a:xfrm>
            <a:off x="457200" y="1256247"/>
            <a:ext cx="7998031" cy="4049824"/>
          </a:xfrm>
        </p:spPr>
        <p:txBody>
          <a:bodyPr anchor="ctr">
            <a:noAutofit/>
          </a:bodyPr>
          <a:lstStyle>
            <a:lvl1pPr>
              <a:lnSpc>
                <a:spcPct val="100000"/>
              </a:lnSpc>
              <a:spcBef>
                <a:spcPts val="0"/>
              </a:spcBef>
              <a:defRPr sz="4400">
                <a:solidFill>
                  <a:schemeClr val="bg1"/>
                </a:solidFill>
                <a:latin typeface="Amazon Ember Display Heavy"/>
              </a:defRPr>
            </a:lvl1pPr>
          </a:lstStyle>
          <a:p>
            <a:r>
              <a:rPr lang="en-US" dirty="0"/>
              <a:t>Thank you text</a:t>
            </a:r>
          </a:p>
        </p:txBody>
      </p:sp>
      <p:sp>
        <p:nvSpPr>
          <p:cNvPr id="2" name="Corrections text">
            <a:extLst>
              <a:ext uri="{FF2B5EF4-FFF2-40B4-BE49-F238E27FC236}">
                <a16:creationId xmlns:a16="http://schemas.microsoft.com/office/drawing/2014/main" id="{6A373FD5-C6D5-4BB3-B1C2-AF88C1A95E05}"/>
              </a:ext>
            </a:extLst>
          </p:cNvPr>
          <p:cNvSpPr>
            <a:spLocks noGrp="1"/>
          </p:cNvSpPr>
          <p:nvPr>
            <p:ph type="body" idx="2" hasCustomPrompt="1"/>
          </p:nvPr>
        </p:nvSpPr>
        <p:spPr>
          <a:xfrm>
            <a:off x="457200" y="5305425"/>
            <a:ext cx="7997825" cy="1141413"/>
          </a:xfrm>
        </p:spPr>
        <p:txBody>
          <a:bodyPr>
            <a:noAutofit/>
          </a:bodyPr>
          <a:lstStyle>
            <a:lvl1pPr marL="0" indent="0">
              <a:lnSpc>
                <a:spcPct val="100000"/>
              </a:lnSpc>
              <a:spcBef>
                <a:spcPts val="0"/>
              </a:spcBef>
              <a:spcAft>
                <a:spcPts val="0"/>
              </a:spcAft>
              <a:buClrTx/>
              <a:buSzTx/>
              <a:buFontTx/>
              <a:buNone/>
              <a:tabLst/>
              <a:defRPr lang="en-US" b="0" cap="none" spc="0" baseline="0">
                <a:ln>
                  <a:noFill/>
                </a:ln>
                <a:solidFill>
                  <a:schemeClr val="bg1"/>
                </a:solidFill>
                <a:effectLst/>
              </a:defRPr>
            </a:lvl1pPr>
            <a:lvl2pPr marL="457200" indent="0">
              <a:buNone/>
              <a:defRPr sz="2000">
                <a:solidFill>
                  <a:schemeClr val="bg2"/>
                </a:solidFill>
              </a:defRPr>
            </a:lvl2pPr>
            <a:lvl3pPr marL="914400" indent="0">
              <a:buNone/>
              <a:defRPr sz="1800">
                <a:solidFill>
                  <a:schemeClr val="bg2"/>
                </a:solidFill>
              </a:defRPr>
            </a:lvl3pPr>
            <a:lvl4pPr marL="1371600" indent="0">
              <a:buNone/>
              <a:defRPr sz="1600">
                <a:solidFill>
                  <a:schemeClr val="bg2"/>
                </a:solidFill>
              </a:defRPr>
            </a:lvl4pPr>
            <a:lvl5pPr marL="1828800" indent="0">
              <a:buNone/>
              <a:defRPr sz="1600">
                <a:solidFill>
                  <a:schemeClr val="bg2"/>
                </a:solidFill>
              </a:defRPr>
            </a:lvl5pPr>
          </a:lstStyle>
          <a:p>
            <a:pPr marL="0" indent="0">
              <a:lnSpc>
                <a:spcPct val="100000"/>
              </a:lnSpc>
              <a:spcBef>
                <a:spcPts val="0"/>
              </a:spcBef>
              <a:spcAft>
                <a:spcPts val="0"/>
              </a:spcAft>
              <a:buClrTx/>
              <a:buSzTx/>
              <a:buFontTx/>
              <a:buNone/>
              <a:tabLst/>
              <a:defRPr/>
            </a:pPr>
            <a:r>
              <a:rPr lang="en-US" sz="1800" dirty="0">
                <a:solidFill>
                  <a:srgbClr val="F1F3F3"/>
                </a:solidFill>
              </a:rPr>
              <a:t>Type: Corrections, feedback, or other questions? </a:t>
            </a:r>
            <a:br>
              <a:rPr lang="en-US" sz="1800" dirty="0">
                <a:solidFill>
                  <a:srgbClr val="F1F3F3"/>
                </a:solidFill>
              </a:rPr>
            </a:br>
            <a:r>
              <a:rPr lang="en-US" sz="1800" dirty="0">
                <a:solidFill>
                  <a:srgbClr val="F1F3F3"/>
                </a:solidFill>
              </a:rPr>
              <a:t>Contact us at https://support.aws.amazon.com/#/contacts/aws-academy.</a:t>
            </a:r>
          </a:p>
        </p:txBody>
      </p:sp>
      <p:pic>
        <p:nvPicPr>
          <p:cNvPr id="6" name="Copyright1">
            <a:extLst>
              <a:ext uri="{FF2B5EF4-FFF2-40B4-BE49-F238E27FC236}">
                <a16:creationId xmlns:a16="http://schemas.microsoft.com/office/drawing/2014/main" id="{872813F7-982A-459F-982C-723833FAAEAB}"/>
              </a:ext>
              <a:ext uri="{C183D7F6-B498-43B3-948B-1728B52AA6E4}">
                <adec:decorative xmlns:adec="http://schemas.microsoft.com/office/drawing/2017/decorative" val="1"/>
              </a:ext>
            </a:extLst>
          </p:cNvPr>
          <p:cNvPicPr>
            <a:picLocks/>
          </p:cNvPicPr>
          <p:nvPr userDrawn="1"/>
        </p:nvPicPr>
        <p:blipFill>
          <a:blip r:embed="rId4">
            <a:extLst>
              <a:ext uri="{28A0092B-C50C-407E-A947-70E740481C1C}">
                <a14:useLocalDpi xmlns:a14="http://schemas.microsoft.com/office/drawing/2010/main" val="0"/>
              </a:ext>
            </a:extLst>
          </a:blip>
          <a:stretch>
            <a:fillRect/>
          </a:stretch>
        </p:blipFill>
        <p:spPr>
          <a:xfrm>
            <a:off x="3799983" y="6446520"/>
            <a:ext cx="4610100" cy="311150"/>
          </a:xfrm>
          <a:prstGeom prst="rect">
            <a:avLst/>
          </a:prstGeom>
        </p:spPr>
      </p:pic>
    </p:spTree>
    <p:custDataLst>
      <p:tags r:id="rId1"/>
    </p:custDataLst>
    <p:extLst>
      <p:ext uri="{BB962C8B-B14F-4D97-AF65-F5344CB8AC3E}">
        <p14:creationId xmlns:p14="http://schemas.microsoft.com/office/powerpoint/2010/main" val="4183191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Content">
    <p:bg>
      <p:bgPr>
        <a:solidFill>
          <a:schemeClr val="bg1"/>
        </a:solidFill>
        <a:effectLst/>
      </p:bgPr>
    </p:bg>
    <p:spTree>
      <p:nvGrpSpPr>
        <p:cNvPr id="1" name=""/>
        <p:cNvGrpSpPr/>
        <p:nvPr/>
      </p:nvGrpSpPr>
      <p:grpSpPr>
        <a:xfrm>
          <a:off x="0" y="0"/>
          <a:ext cx="0" cy="0"/>
          <a:chOff x="0" y="0"/>
          <a:chExt cx="0" cy="0"/>
        </a:xfrm>
      </p:grpSpPr>
      <p:sp>
        <p:nvSpPr>
          <p:cNvPr id="97" name="Slide Number">
            <a:extLst>
              <a:ext uri="{FF2B5EF4-FFF2-40B4-BE49-F238E27FC236}">
                <a16:creationId xmlns:a16="http://schemas.microsoft.com/office/drawing/2014/main" id="{02D04820-1551-4DB8-9246-39CB85899696}"/>
              </a:ext>
            </a:extLst>
          </p:cNvPr>
          <p:cNvSpPr>
            <a:spLocks noGrp="1"/>
          </p:cNvSpPr>
          <p:nvPr>
            <p:ph type="sldNum" idx="97"/>
          </p:nvPr>
        </p:nvSpPr>
        <p:spPr>
          <a:xfrm>
            <a:off x="11347704" y="6446520"/>
            <a:ext cx="484632"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5F8A0ED5-8D88-437F-965F-590C0BD195F1}"/>
              </a:ext>
            </a:extLst>
          </p:cNvPr>
          <p:cNvSpPr>
            <a:spLocks noGrp="1"/>
          </p:cNvSpPr>
          <p:nvPr>
            <p:ph type="title" idx="1" hasCustomPrompt="1"/>
          </p:nvPr>
        </p:nvSpPr>
        <p:spPr>
          <a:xfrm>
            <a:off x="365760" y="301752"/>
            <a:ext cx="11466576" cy="731318"/>
          </a:xfrm>
        </p:spPr>
        <p:txBody>
          <a:bodyPr/>
          <a:lstStyle>
            <a:lvl1pPr>
              <a:lnSpc>
                <a:spcPct val="90000"/>
              </a:lnSpc>
              <a:spcAft>
                <a:spcPts val="0"/>
              </a:spcAft>
              <a:defRPr>
                <a:solidFill>
                  <a:srgbClr val="232F3E"/>
                </a:solidFill>
                <a:latin typeface="Amazon Ember Display Heavy"/>
              </a:defRPr>
            </a:lvl1pPr>
          </a:lstStyle>
          <a:p>
            <a:r>
              <a:rPr lang="en-US" dirty="0"/>
              <a:t>Title and text column</a:t>
            </a:r>
          </a:p>
        </p:txBody>
      </p:sp>
      <p:pic>
        <p:nvPicPr>
          <p:cNvPr id="99" name="Divider">
            <a:extLst>
              <a:ext uri="{FF2B5EF4-FFF2-40B4-BE49-F238E27FC236}">
                <a16:creationId xmlns:a16="http://schemas.microsoft.com/office/drawing/2014/main" id="{F3CAEA78-64D9-4CA8-84AB-317B5F555D3C}"/>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sp>
        <p:nvSpPr>
          <p:cNvPr id="2" name="Content">
            <a:extLst>
              <a:ext uri="{FF2B5EF4-FFF2-40B4-BE49-F238E27FC236}">
                <a16:creationId xmlns:a16="http://schemas.microsoft.com/office/drawing/2014/main" id="{C4E502B2-1435-4BCB-BD77-B9E6CB7B3BF5}"/>
              </a:ext>
            </a:extLst>
          </p:cNvPr>
          <p:cNvSpPr>
            <a:spLocks noGrp="1"/>
          </p:cNvSpPr>
          <p:nvPr>
            <p:ph idx="2" hasCustomPrompt="1"/>
          </p:nvPr>
        </p:nvSpPr>
        <p:spPr>
          <a:xfrm>
            <a:off x="365760" y="1097280"/>
            <a:ext cx="11466576" cy="5330952"/>
          </a:xfrm>
        </p:spPr>
        <p:txBody>
          <a:bodyPr>
            <a:normAutofit/>
          </a:bodyPr>
          <a:lstStyle>
            <a:lvl1pPr>
              <a:lnSpc>
                <a:spcPct val="100000"/>
              </a:lnSpc>
              <a:spcBef>
                <a:spcPts val="0"/>
              </a:spcBef>
              <a:spcAft>
                <a:spcPts val="1200"/>
              </a:spcAft>
              <a:defRPr>
                <a:solidFill>
                  <a:srgbClr val="232F3E"/>
                </a:solidFill>
              </a:defRPr>
            </a:lvl1pPr>
            <a:lvl2pPr marL="457200" indent="-228600">
              <a:lnSpc>
                <a:spcPct val="100000"/>
              </a:lnSpc>
              <a:spcBef>
                <a:spcPts val="0"/>
              </a:spcBef>
              <a:spcAft>
                <a:spcPts val="1200"/>
              </a:spcAft>
              <a:defRPr>
                <a:solidFill>
                  <a:srgbClr val="232F3E"/>
                </a:solidFill>
              </a:defRPr>
            </a:lvl2pPr>
            <a:lvl3pPr marL="682625" indent="-228600">
              <a:lnSpc>
                <a:spcPct val="100000"/>
              </a:lnSpc>
              <a:spcBef>
                <a:spcPts val="0"/>
              </a:spcBef>
              <a:spcAft>
                <a:spcPts val="1200"/>
              </a:spcAft>
              <a:defRPr>
                <a:solidFill>
                  <a:srgbClr val="232F3E"/>
                </a:solidFill>
              </a:defRPr>
            </a:lvl3pPr>
            <a:lvl4pPr marL="914400" indent="-228600">
              <a:lnSpc>
                <a:spcPct val="100000"/>
              </a:lnSpc>
              <a:spcBef>
                <a:spcPts val="0"/>
              </a:spcBef>
              <a:spcAft>
                <a:spcPts val="1200"/>
              </a:spcAft>
              <a:defRPr>
                <a:solidFill>
                  <a:srgbClr val="232F3E"/>
                </a:solidFill>
              </a:defRPr>
            </a:lvl4pPr>
            <a:lvl5pPr marL="1146175" indent="-228600">
              <a:lnSpc>
                <a:spcPct val="100000"/>
              </a:lnSpc>
              <a:spcBef>
                <a:spcPts val="0"/>
              </a:spcBef>
              <a:spcAft>
                <a:spcPts val="1200"/>
              </a:spcAft>
              <a:defRPr>
                <a:solidFill>
                  <a:srgbClr val="232F3E"/>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2650170407"/>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image" Target="../media/image2.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theme" Target="../theme/theme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image" Target="../media/image3.svg"/><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2">
            <a:lum/>
          </a:blip>
          <a:srcRect/>
          <a:stretch>
            <a:fillRect/>
          </a:stretch>
        </a:blipFill>
        <a:effectLst/>
      </p:bgPr>
    </p:bg>
    <p:spTree>
      <p:nvGrpSpPr>
        <p:cNvPr id="1" name=""/>
        <p:cNvGrpSpPr/>
        <p:nvPr/>
      </p:nvGrpSpPr>
      <p:grpSpPr>
        <a:xfrm>
          <a:off x="0" y="0"/>
          <a:ext cx="0" cy="0"/>
          <a:chOff x="0" y="0"/>
          <a:chExt cx="0" cy="0"/>
        </a:xfrm>
      </p:grpSpPr>
      <p:sp>
        <p:nvSpPr>
          <p:cNvPr id="89" name="Slide Number">
            <a:extLst>
              <a:ext uri="{FF2B5EF4-FFF2-40B4-BE49-F238E27FC236}">
                <a16:creationId xmlns:a16="http://schemas.microsoft.com/office/drawing/2014/main" id="{A07A00D0-EC0A-44D2-9309-40C08E7F67D5}"/>
              </a:ext>
            </a:extLst>
          </p:cNvPr>
          <p:cNvSpPr>
            <a:spLocks noGrp="1"/>
          </p:cNvSpPr>
          <p:nvPr>
            <p:ph type="sldNum" idx="89"/>
          </p:nvPr>
        </p:nvSpPr>
        <p:spPr>
          <a:xfrm>
            <a:off x="11466576" y="6446520"/>
            <a:ext cx="484632" cy="228600"/>
          </a:xfrm>
          <a:prstGeom prst="rect">
            <a:avLst/>
          </a:prstGeom>
        </p:spPr>
        <p:txBody>
          <a:bodyPr vert="horz" lIns="0" tIns="0" rIns="0" bIns="0" rtlCol="0" anchor="ctr"/>
          <a:lstStyle>
            <a:lvl1pPr algn="r">
              <a:defRPr sz="1200">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95BD4D1B-B3EB-4C0C-8CE3-A35C1F88F6BC}"/>
              </a:ext>
            </a:extLst>
          </p:cNvPr>
          <p:cNvSpPr>
            <a:spLocks noGrp="1"/>
          </p:cNvSpPr>
          <p:nvPr>
            <p:ph type="title" idx="1"/>
          </p:nvPr>
        </p:nvSpPr>
        <p:spPr>
          <a:xfrm>
            <a:off x="365760" y="301752"/>
            <a:ext cx="11567160" cy="731520"/>
          </a:xfrm>
          <a:prstGeom prst="rect">
            <a:avLst/>
          </a:prstGeom>
        </p:spPr>
        <p:txBody>
          <a:bodyPr vert="horz" lIns="91440" tIns="45720" rIns="91440" bIns="45720" rtlCol="0" anchor="ctr">
            <a:normAutofit/>
          </a:bodyPr>
          <a:lstStyle/>
          <a:p>
            <a:r>
              <a:rPr lang="en-US" dirty="0"/>
              <a:t>Click to edit Master title style</a:t>
            </a:r>
          </a:p>
        </p:txBody>
      </p:sp>
      <p:sp>
        <p:nvSpPr>
          <p:cNvPr id="2" name="Content">
            <a:extLst>
              <a:ext uri="{FF2B5EF4-FFF2-40B4-BE49-F238E27FC236}">
                <a16:creationId xmlns:a16="http://schemas.microsoft.com/office/drawing/2014/main" id="{3AF961A5-759C-41EF-B858-64D5160112BA}"/>
              </a:ext>
            </a:extLst>
          </p:cNvPr>
          <p:cNvSpPr>
            <a:spLocks noGrp="1"/>
          </p:cNvSpPr>
          <p:nvPr>
            <p:ph type="body" idx="2"/>
          </p:nvPr>
        </p:nvSpPr>
        <p:spPr>
          <a:xfrm>
            <a:off x="365760" y="1143000"/>
            <a:ext cx="11567160" cy="5294376"/>
          </a:xfrm>
          <a:prstGeom prst="rect">
            <a:avLst/>
          </a:prstGeom>
        </p:spPr>
        <p:txBody>
          <a:bodyPr vert="horz" lIns="91440" tIns="45720" rIns="91440" bIns="45720" rtlCol="0">
            <a:normAutofit/>
          </a:bodyPr>
          <a:lstStyle/>
          <a:p>
            <a:pPr marL="230188" lvl="0" indent="-230188" defTabSz="228600">
              <a:lnSpc>
                <a:spcPct val="100000"/>
              </a:lnSpc>
              <a:spcBef>
                <a:spcPts val="500"/>
              </a:spcBef>
              <a:spcAft>
                <a:spcPts val="600"/>
              </a:spcAft>
              <a:buFont typeface="Amazon Ember Display"/>
            </a:pPr>
            <a:r>
              <a:rPr lang="en-US" dirty="0"/>
              <a:t>Edit Master text styles</a:t>
            </a:r>
          </a:p>
          <a:p>
            <a:pPr marL="457200" lvl="1" indent="-230188" defTabSz="228600">
              <a:lnSpc>
                <a:spcPct val="100000"/>
              </a:lnSpc>
              <a:spcAft>
                <a:spcPts val="600"/>
              </a:spcAft>
              <a:buFont typeface="Amazon Ember Display"/>
            </a:pPr>
            <a:r>
              <a:rPr lang="en-US" dirty="0"/>
              <a:t>Second level</a:t>
            </a:r>
          </a:p>
          <a:p>
            <a:pPr marL="685800" lvl="2" indent="-230188" defTabSz="228600">
              <a:lnSpc>
                <a:spcPct val="100000"/>
              </a:lnSpc>
              <a:spcAft>
                <a:spcPts val="600"/>
              </a:spcAft>
              <a:buFont typeface="Amazon Ember Display"/>
            </a:pPr>
            <a:r>
              <a:rPr lang="en-US" dirty="0"/>
              <a:t>Third level</a:t>
            </a:r>
          </a:p>
          <a:p>
            <a:pPr marL="914400" lvl="3" indent="-230188" defTabSz="228600">
              <a:lnSpc>
                <a:spcPct val="100000"/>
              </a:lnSpc>
              <a:spcAft>
                <a:spcPts val="600"/>
              </a:spcAft>
              <a:buFont typeface="Amazon Ember Display"/>
            </a:pPr>
            <a:r>
              <a:rPr lang="en-US" dirty="0"/>
              <a:t>Fourth level</a:t>
            </a:r>
          </a:p>
          <a:p>
            <a:pPr marL="1143000" lvl="4" indent="-230188" defTabSz="228600">
              <a:lnSpc>
                <a:spcPct val="100000"/>
              </a:lnSpc>
              <a:spcAft>
                <a:spcPts val="600"/>
              </a:spcAft>
              <a:buFont typeface="Amazon Ember Display"/>
            </a:pPr>
            <a:r>
              <a:rPr lang="en-US" dirty="0"/>
              <a:t>Fifth level</a:t>
            </a:r>
          </a:p>
        </p:txBody>
      </p:sp>
      <p:pic>
        <p:nvPicPr>
          <p:cNvPr id="98" name="AWS Logo">
            <a:extLst>
              <a:ext uri="{FF2B5EF4-FFF2-40B4-BE49-F238E27FC236}">
                <a16:creationId xmlns:a16="http://schemas.microsoft.com/office/drawing/2014/main" id="{9E7E1626-AACF-488B-8999-ACEC2A595C0B}"/>
              </a:ext>
              <a:ext uri="{C183D7F6-B498-43B3-948B-1728B52AA6E4}">
                <adec:decorative xmlns:adec="http://schemas.microsoft.com/office/drawing/2017/decorative" val="1"/>
              </a:ext>
            </a:extLst>
          </p:cNvPr>
          <p:cNvPicPr>
            <a:picLocks noChangeAspect="1"/>
          </p:cNvPicPr>
          <p:nvPr/>
        </p:nvPicPr>
        <p:blipFill>
          <a:blip r:embed="rId63">
            <a:extLst>
              <a:ext uri="{96DAC541-7B7A-43D3-8B79-37D633B846F1}">
                <asvg:svgBlip xmlns:asvg="http://schemas.microsoft.com/office/drawing/2016/SVG/main" r:embed="rId64"/>
              </a:ext>
            </a:extLst>
          </a:blip>
          <a:stretch>
            <a:fillRect/>
          </a:stretch>
        </p:blipFill>
        <p:spPr>
          <a:xfrm>
            <a:off x="243599" y="6445721"/>
            <a:ext cx="366979" cy="219456"/>
          </a:xfrm>
          <a:prstGeom prst="rect">
            <a:avLst/>
          </a:prstGeom>
        </p:spPr>
      </p:pic>
      <p:pic>
        <p:nvPicPr>
          <p:cNvPr id="6" name="Copyright1">
            <a:extLst>
              <a:ext uri="{FF2B5EF4-FFF2-40B4-BE49-F238E27FC236}">
                <a16:creationId xmlns:a16="http://schemas.microsoft.com/office/drawing/2014/main" id="{C320C759-D5D0-424F-9E65-06BA1C6E83D1}"/>
              </a:ext>
              <a:ext uri="{C183D7F6-B498-43B3-948B-1728B52AA6E4}">
                <adec:decorative xmlns:adec="http://schemas.microsoft.com/office/drawing/2017/decorative" val="1"/>
              </a:ext>
            </a:extLst>
          </p:cNvPr>
          <p:cNvPicPr>
            <a:picLocks/>
          </p:cNvPicPr>
          <p:nvPr userDrawn="1"/>
        </p:nvPicPr>
        <p:blipFill>
          <a:blip r:embed="rId65">
            <a:extLst>
              <a:ext uri="{28A0092B-C50C-407E-A947-70E740481C1C}">
                <a14:useLocalDpi xmlns:a14="http://schemas.microsoft.com/office/drawing/2010/main" val="0"/>
              </a:ext>
            </a:extLst>
          </a:blip>
          <a:stretch>
            <a:fillRect/>
          </a:stretch>
        </p:blipFill>
        <p:spPr>
          <a:xfrm>
            <a:off x="3787140" y="6446520"/>
            <a:ext cx="4610100" cy="311150"/>
          </a:xfrm>
          <a:prstGeom prst="rect">
            <a:avLst/>
          </a:prstGeom>
        </p:spPr>
      </p:pic>
    </p:spTree>
    <p:extLst>
      <p:ext uri="{BB962C8B-B14F-4D97-AF65-F5344CB8AC3E}">
        <p14:creationId xmlns:p14="http://schemas.microsoft.com/office/powerpoint/2010/main" val="1510290783"/>
      </p:ext>
    </p:extLst>
  </p:cSld>
  <p:clrMap bg1="lt1" tx1="dk1" bg2="lt2" tx2="dk2" accent1="accent1" accent2="accent2" accent3="accent3" accent4="accent4" accent5="accent5" accent6="accent6" hlink="hlink" folHlink="folHlink"/>
  <p:sldLayoutIdLst>
    <p:sldLayoutId id="2147484260" r:id="rId1"/>
    <p:sldLayoutId id="2147484261" r:id="rId2"/>
    <p:sldLayoutId id="2147484262" r:id="rId3"/>
    <p:sldLayoutId id="2147484263" r:id="rId4"/>
    <p:sldLayoutId id="2147484264" r:id="rId5"/>
    <p:sldLayoutId id="2147484265" r:id="rId6"/>
    <p:sldLayoutId id="2147484319" r:id="rId7"/>
    <p:sldLayoutId id="2147484267" r:id="rId8"/>
    <p:sldLayoutId id="2147484268" r:id="rId9"/>
    <p:sldLayoutId id="2147484269" r:id="rId10"/>
    <p:sldLayoutId id="2147484270" r:id="rId11"/>
    <p:sldLayoutId id="2147484271" r:id="rId12"/>
    <p:sldLayoutId id="2147484272" r:id="rId13"/>
    <p:sldLayoutId id="2147484273" r:id="rId14"/>
    <p:sldLayoutId id="2147484274" r:id="rId15"/>
    <p:sldLayoutId id="2147484275" r:id="rId16"/>
    <p:sldLayoutId id="2147484276" r:id="rId17"/>
    <p:sldLayoutId id="2147484277" r:id="rId18"/>
    <p:sldLayoutId id="2147484278" r:id="rId19"/>
    <p:sldLayoutId id="2147484279" r:id="rId20"/>
    <p:sldLayoutId id="2147484280" r:id="rId21"/>
    <p:sldLayoutId id="2147484281" r:id="rId22"/>
    <p:sldLayoutId id="2147484282" r:id="rId23"/>
    <p:sldLayoutId id="2147484284" r:id="rId24"/>
    <p:sldLayoutId id="2147484285" r:id="rId25"/>
    <p:sldLayoutId id="2147484286" r:id="rId26"/>
    <p:sldLayoutId id="2147484287" r:id="rId27"/>
    <p:sldLayoutId id="2147484288" r:id="rId28"/>
    <p:sldLayoutId id="2147484289" r:id="rId29"/>
    <p:sldLayoutId id="2147484290" r:id="rId30"/>
    <p:sldLayoutId id="2147484291" r:id="rId31"/>
    <p:sldLayoutId id="2147484292" r:id="rId32"/>
    <p:sldLayoutId id="2147484293" r:id="rId33"/>
    <p:sldLayoutId id="2147484294" r:id="rId34"/>
    <p:sldLayoutId id="2147484295" r:id="rId35"/>
    <p:sldLayoutId id="2147484296" r:id="rId36"/>
    <p:sldLayoutId id="2147484297" r:id="rId37"/>
    <p:sldLayoutId id="2147484298" r:id="rId38"/>
    <p:sldLayoutId id="2147484299" r:id="rId39"/>
    <p:sldLayoutId id="2147484300" r:id="rId40"/>
    <p:sldLayoutId id="2147484301" r:id="rId41"/>
    <p:sldLayoutId id="2147484302" r:id="rId42"/>
    <p:sldLayoutId id="2147484303" r:id="rId43"/>
    <p:sldLayoutId id="2147484304" r:id="rId44"/>
    <p:sldLayoutId id="2147484305" r:id="rId45"/>
    <p:sldLayoutId id="2147484306" r:id="rId46"/>
    <p:sldLayoutId id="2147484307" r:id="rId47"/>
    <p:sldLayoutId id="2147484308" r:id="rId48"/>
    <p:sldLayoutId id="2147484309" r:id="rId49"/>
    <p:sldLayoutId id="2147484310" r:id="rId50"/>
    <p:sldLayoutId id="2147484311" r:id="rId51"/>
    <p:sldLayoutId id="2147484312" r:id="rId52"/>
    <p:sldLayoutId id="2147484313" r:id="rId53"/>
    <p:sldLayoutId id="2147484314" r:id="rId54"/>
    <p:sldLayoutId id="2147484315" r:id="rId55"/>
    <p:sldLayoutId id="2147484316" r:id="rId56"/>
    <p:sldLayoutId id="2147483809" r:id="rId57"/>
    <p:sldLayoutId id="2147484317" r:id="rId58"/>
    <p:sldLayoutId id="2147484318" r:id="rId59"/>
    <p:sldLayoutId id="2147484320" r:id="rId60"/>
  </p:sldLayoutIdLst>
  <p:hf hdr="0" ftr="0" dt="0"/>
  <p:txStyles>
    <p:titleStyle>
      <a:lvl1pPr algn="l" defTabSz="914400" rtl="0" eaLnBrk="1" latinLnBrk="0" hangingPunct="1">
        <a:lnSpc>
          <a:spcPct val="90000"/>
        </a:lnSpc>
        <a:spcBef>
          <a:spcPct val="0"/>
        </a:spcBef>
        <a:buNone/>
        <a:defRPr sz="3600" kern="1200">
          <a:solidFill>
            <a:srgbClr val="232F3E"/>
          </a:solidFill>
          <a:latin typeface="Amazon Ember display"/>
        </a:defRPr>
      </a:lvl1pPr>
    </p:titleStyle>
    <p:bodyStyle>
      <a:lvl1pPr marL="228600" indent="-228600" algn="l" defTabSz="914400" rtl="0" eaLnBrk="1" latinLnBrk="0" hangingPunct="1">
        <a:lnSpc>
          <a:spcPct val="90000"/>
        </a:lnSpc>
        <a:spcBef>
          <a:spcPts val="0"/>
        </a:spcBef>
        <a:spcAft>
          <a:spcPts val="1200"/>
        </a:spcAft>
        <a:buFont typeface="Amazon Ember Display"/>
        <a:buChar char="•"/>
        <a:defRPr lang="en-US" sz="2800" kern="1200" dirty="0">
          <a:solidFill>
            <a:srgbClr val="232F3E"/>
          </a:solidFill>
          <a:latin typeface="Amazon Ember display"/>
        </a:defRPr>
      </a:lvl1pPr>
      <a:lvl2pPr marL="685800" indent="-228600" algn="l" defTabSz="914400" rtl="0" eaLnBrk="1" latinLnBrk="0" hangingPunct="1">
        <a:lnSpc>
          <a:spcPct val="90000"/>
        </a:lnSpc>
        <a:spcBef>
          <a:spcPts val="0"/>
        </a:spcBef>
        <a:spcAft>
          <a:spcPts val="1200"/>
        </a:spcAft>
        <a:buFont typeface="Amazon Ember Display"/>
        <a:buChar char="•"/>
        <a:defRPr lang="en-US" sz="2400" kern="1200" dirty="0">
          <a:solidFill>
            <a:srgbClr val="232F3E"/>
          </a:solidFill>
          <a:latin typeface="Amazon Ember display"/>
        </a:defRPr>
      </a:lvl2pPr>
      <a:lvl3pPr marL="1143000" indent="-228600" algn="l" defTabSz="914400" rtl="0" eaLnBrk="1" latinLnBrk="0" hangingPunct="1">
        <a:lnSpc>
          <a:spcPct val="90000"/>
        </a:lnSpc>
        <a:spcBef>
          <a:spcPts val="0"/>
        </a:spcBef>
        <a:spcAft>
          <a:spcPts val="1200"/>
        </a:spcAft>
        <a:buFont typeface="Amazon Ember Display"/>
        <a:buChar char="•"/>
        <a:defRPr lang="en-US" sz="2000" kern="1200" dirty="0">
          <a:solidFill>
            <a:srgbClr val="232F3E"/>
          </a:solidFill>
          <a:latin typeface="Amazon Ember display"/>
        </a:defRPr>
      </a:lvl3pPr>
      <a:lvl4pPr marL="1600200" indent="-228600" algn="l" defTabSz="914400" rtl="0" eaLnBrk="1" latinLnBrk="0" hangingPunct="1">
        <a:lnSpc>
          <a:spcPct val="90000"/>
        </a:lnSpc>
        <a:spcBef>
          <a:spcPts val="0"/>
        </a:spcBef>
        <a:spcAft>
          <a:spcPts val="1200"/>
        </a:spcAft>
        <a:buFont typeface="Amazon Ember Display"/>
        <a:buChar char="•"/>
        <a:defRPr lang="en-US" sz="1800" kern="1200" dirty="0">
          <a:solidFill>
            <a:srgbClr val="232F3E"/>
          </a:solidFill>
          <a:latin typeface="Amazon Ember display"/>
        </a:defRPr>
      </a:lvl4pPr>
      <a:lvl5pPr marL="2057400" indent="-228600" algn="l" defTabSz="914400" rtl="0" eaLnBrk="1" latinLnBrk="0" hangingPunct="1">
        <a:lnSpc>
          <a:spcPct val="90000"/>
        </a:lnSpc>
        <a:spcBef>
          <a:spcPts val="0"/>
        </a:spcBef>
        <a:spcAft>
          <a:spcPts val="1200"/>
        </a:spcAft>
        <a:buFont typeface="Amazon Ember Display"/>
        <a:buChar char="•"/>
        <a:defRPr lang="en-US" sz="1800" kern="1200" dirty="0">
          <a:solidFill>
            <a:srgbClr val="232F3E"/>
          </a:solidFill>
          <a:latin typeface="Amazon Ember display"/>
        </a:defRPr>
      </a:lvl5pPr>
      <a:lvl6pPr marL="2514600" indent="-228600" algn="l" defTabSz="914400" rtl="0" eaLnBrk="1" latinLnBrk="0" hangingPunct="1">
        <a:lnSpc>
          <a:spcPct val="90000"/>
        </a:lnSpc>
        <a:spcBef>
          <a:spcPts val="500"/>
        </a:spcBef>
        <a:buFont typeface="Amazon Ember Display"/>
        <a:buChar char="•"/>
        <a:defRPr sz="1800" kern="1200">
          <a:solidFill>
            <a:schemeClr val="tx1"/>
          </a:solidFill>
          <a:latin typeface="Amazon Ember display"/>
        </a:defRPr>
      </a:lvl6pPr>
      <a:lvl7pPr marL="2971800" indent="-228600" algn="l" defTabSz="914400" rtl="0" eaLnBrk="1" latinLnBrk="0" hangingPunct="1">
        <a:lnSpc>
          <a:spcPct val="90000"/>
        </a:lnSpc>
        <a:spcBef>
          <a:spcPts val="500"/>
        </a:spcBef>
        <a:buFont typeface="Amazon Ember Display"/>
        <a:buChar char="•"/>
        <a:defRPr sz="1800" kern="1200">
          <a:solidFill>
            <a:schemeClr val="tx1"/>
          </a:solidFill>
          <a:latin typeface="Amazon Ember display"/>
        </a:defRPr>
      </a:lvl7pPr>
      <a:lvl8pPr marL="3429000" indent="-228600" algn="l" defTabSz="914400" rtl="0" eaLnBrk="1" latinLnBrk="0" hangingPunct="1">
        <a:lnSpc>
          <a:spcPct val="90000"/>
        </a:lnSpc>
        <a:spcBef>
          <a:spcPts val="500"/>
        </a:spcBef>
        <a:buFont typeface="Amazon Ember Display"/>
        <a:buChar char="•"/>
        <a:defRPr sz="1800" kern="1200">
          <a:solidFill>
            <a:schemeClr val="tx1"/>
          </a:solidFill>
          <a:latin typeface="Amazon Ember display"/>
        </a:defRPr>
      </a:lvl8pPr>
      <a:lvl9pPr marL="3886200" indent="-228600" algn="l" defTabSz="914400" rtl="0" eaLnBrk="1" latinLnBrk="0" hangingPunct="1">
        <a:lnSpc>
          <a:spcPct val="90000"/>
        </a:lnSpc>
        <a:spcBef>
          <a:spcPts val="500"/>
        </a:spcBef>
        <a:buFont typeface="Amazon Ember Display"/>
        <a:buChar char="•"/>
        <a:defRPr sz="1800" kern="1200">
          <a:solidFill>
            <a:schemeClr val="tx1"/>
          </a:solidFill>
          <a:latin typeface="Amazon Ember display"/>
        </a:defRPr>
      </a:lvl9pPr>
    </p:bodyStyle>
    <p:otherStyle>
      <a:defPPr>
        <a:defRPr lang="en-US"/>
      </a:defPPr>
      <a:lvl1pPr marL="0" algn="l" defTabSz="914400" rtl="0" eaLnBrk="1" latinLnBrk="0" hangingPunct="1">
        <a:defRPr sz="1800" kern="1200">
          <a:solidFill>
            <a:schemeClr val="tx1"/>
          </a:solidFill>
          <a:latin typeface="Amazon Ember display"/>
        </a:defRPr>
      </a:lvl1pPr>
      <a:lvl2pPr marL="457200" algn="l" defTabSz="914400" rtl="0" eaLnBrk="1" latinLnBrk="0" hangingPunct="1">
        <a:defRPr sz="1800" kern="1200">
          <a:solidFill>
            <a:schemeClr val="tx1"/>
          </a:solidFill>
          <a:latin typeface="Amazon Ember display"/>
        </a:defRPr>
      </a:lvl2pPr>
      <a:lvl3pPr marL="914400" algn="l" defTabSz="914400" rtl="0" eaLnBrk="1" latinLnBrk="0" hangingPunct="1">
        <a:defRPr sz="1800" kern="1200">
          <a:solidFill>
            <a:schemeClr val="tx1"/>
          </a:solidFill>
          <a:latin typeface="Amazon Ember display"/>
        </a:defRPr>
      </a:lvl3pPr>
      <a:lvl4pPr marL="1371600" algn="l" defTabSz="914400" rtl="0" eaLnBrk="1" latinLnBrk="0" hangingPunct="1">
        <a:defRPr sz="1800" kern="1200">
          <a:solidFill>
            <a:schemeClr val="tx1"/>
          </a:solidFill>
          <a:latin typeface="Amazon Ember display"/>
        </a:defRPr>
      </a:lvl4pPr>
      <a:lvl5pPr marL="1828800" algn="l" defTabSz="914400" rtl="0" eaLnBrk="1" latinLnBrk="0" hangingPunct="1">
        <a:defRPr sz="1800" kern="1200">
          <a:solidFill>
            <a:schemeClr val="tx1"/>
          </a:solidFill>
          <a:latin typeface="Amazon Ember display"/>
        </a:defRPr>
      </a:lvl5pPr>
      <a:lvl6pPr marL="2286000" algn="l" defTabSz="914400" rtl="0" eaLnBrk="1" latinLnBrk="0" hangingPunct="1">
        <a:defRPr sz="1800" kern="1200">
          <a:solidFill>
            <a:schemeClr val="tx1"/>
          </a:solidFill>
          <a:latin typeface="Amazon Ember display"/>
        </a:defRPr>
      </a:lvl6pPr>
      <a:lvl7pPr marL="2743200" algn="l" defTabSz="914400" rtl="0" eaLnBrk="1" latinLnBrk="0" hangingPunct="1">
        <a:defRPr sz="1800" kern="1200">
          <a:solidFill>
            <a:schemeClr val="tx1"/>
          </a:solidFill>
          <a:latin typeface="Amazon Ember display"/>
        </a:defRPr>
      </a:lvl7pPr>
      <a:lvl8pPr marL="3200400" algn="l" defTabSz="914400" rtl="0" eaLnBrk="1" latinLnBrk="0" hangingPunct="1">
        <a:defRPr sz="1800" kern="1200">
          <a:solidFill>
            <a:schemeClr val="tx1"/>
          </a:solidFill>
          <a:latin typeface="Amazon Ember display"/>
        </a:defRPr>
      </a:lvl8pPr>
      <a:lvl9pPr marL="3657600" algn="l" defTabSz="914400" rtl="0" eaLnBrk="1" latinLnBrk="0" hangingPunct="1">
        <a:defRPr sz="1800" kern="1200">
          <a:solidFill>
            <a:schemeClr val="tx1"/>
          </a:solidFill>
          <a:latin typeface="Amazon Ember display"/>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36.xml"/><Relationship Id="rId5" Type="http://schemas.openxmlformats.org/officeDocument/2006/relationships/image" Target="../media/image27.jpg"/><Relationship Id="rId4" Type="http://schemas.openxmlformats.org/officeDocument/2006/relationships/image" Target="../media/image26.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xml"/><Relationship Id="rId1" Type="http://schemas.openxmlformats.org/officeDocument/2006/relationships/slideLayout" Target="../slideLayouts/slideLayout4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C341766F-F436-46E9-A30C-DB5888AD0AA7}"/>
              </a:ext>
            </a:extLst>
          </p:cNvPr>
          <p:cNvSpPr>
            <a:spLocks noGrp="1"/>
          </p:cNvSpPr>
          <p:nvPr>
            <p:ph type="title" idx="1"/>
          </p:nvPr>
        </p:nvSpPr>
        <p:spPr>
          <a:xfrm>
            <a:off x="266699" y="1208314"/>
            <a:ext cx="11639161" cy="1376266"/>
          </a:xfrm>
        </p:spPr>
        <p:txBody>
          <a:bodyPr>
            <a:normAutofit fontScale="90000"/>
          </a:bodyPr>
          <a:lstStyle/>
          <a:p>
            <a:r>
              <a:rPr lang="en-US" dirty="0"/>
              <a:t>DSCI 6007-2 Final Project – Showcase</a:t>
            </a:r>
            <a:br>
              <a:rPr lang="en-US" dirty="0"/>
            </a:br>
            <a:r>
              <a:rPr lang="en-US" dirty="0"/>
              <a:t>Team - 5</a:t>
            </a:r>
          </a:p>
        </p:txBody>
      </p:sp>
      <p:sp>
        <p:nvSpPr>
          <p:cNvPr id="7" name="Text Placeholder 6">
            <a:extLst>
              <a:ext uri="{FF2B5EF4-FFF2-40B4-BE49-F238E27FC236}">
                <a16:creationId xmlns:a16="http://schemas.microsoft.com/office/drawing/2014/main" id="{2CAF2D29-2980-4EDA-AF88-15884666C42C}"/>
              </a:ext>
            </a:extLst>
          </p:cNvPr>
          <p:cNvSpPr>
            <a:spLocks noGrp="1"/>
          </p:cNvSpPr>
          <p:nvPr>
            <p:ph type="body" idx="2"/>
          </p:nvPr>
        </p:nvSpPr>
        <p:spPr>
          <a:xfrm>
            <a:off x="611933" y="3017070"/>
            <a:ext cx="10575471" cy="1755648"/>
          </a:xfrm>
        </p:spPr>
        <p:txBody>
          <a:bodyPr>
            <a:noAutofit/>
          </a:bodyPr>
          <a:lstStyle/>
          <a:p>
            <a:pPr algn="ctr"/>
            <a:r>
              <a:rPr lang="en-US" sz="3600" b="1" dirty="0"/>
              <a:t>Promoting Transparent &amp; Predictable Healthcare Costs for Students</a:t>
            </a:r>
            <a:r>
              <a:rPr lang="en-US" sz="3600" b="0" i="0" dirty="0">
                <a:effectLst/>
                <a:latin typeface="Amasis MT Pro" panose="02040504050005020304" pitchFamily="18" charset="0"/>
              </a:rPr>
              <a:t>​</a:t>
            </a:r>
            <a:endParaRPr lang="en-US" sz="3600" dirty="0">
              <a:latin typeface="Amasis MT Pro" panose="02040504050005020304" pitchFamily="18" charset="0"/>
            </a:endParaRPr>
          </a:p>
          <a:p>
            <a:endParaRPr lang="en-US" sz="3600" dirty="0">
              <a:latin typeface="Amasis MT Pro" panose="02040504050005020304" pitchFamily="18" charset="0"/>
            </a:endParaRPr>
          </a:p>
          <a:p>
            <a:r>
              <a:rPr lang="en-US" sz="2000" dirty="0">
                <a:latin typeface="Amasis MT Pro" panose="02040504050005020304" pitchFamily="18" charset="0"/>
              </a:rPr>
              <a:t>Date : 12/07/2025</a:t>
            </a:r>
          </a:p>
        </p:txBody>
      </p:sp>
    </p:spTree>
    <p:extLst>
      <p:ext uri="{BB962C8B-B14F-4D97-AF65-F5344CB8AC3E}">
        <p14:creationId xmlns:p14="http://schemas.microsoft.com/office/powerpoint/2010/main" val="12936684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49E342C-73DE-04E9-28D5-5FBADF625AB0}"/>
              </a:ext>
            </a:extLst>
          </p:cNvPr>
          <p:cNvSpPr>
            <a:spLocks noGrp="1"/>
          </p:cNvSpPr>
          <p:nvPr>
            <p:ph type="sldNum" idx="97"/>
          </p:nvPr>
        </p:nvSpPr>
        <p:spPr/>
        <p:txBody>
          <a:bodyPr/>
          <a:lstStyle/>
          <a:p>
            <a:fld id="{4037B1B0-0345-4E15-985A-6BECCDBE474F}" type="slidenum">
              <a:rPr lang="en-US" smtClean="0"/>
              <a:pPr/>
              <a:t>2</a:t>
            </a:fld>
            <a:endParaRPr lang="en-US" dirty="0"/>
          </a:p>
        </p:txBody>
      </p:sp>
      <p:sp>
        <p:nvSpPr>
          <p:cNvPr id="29" name="Title 28">
            <a:extLst>
              <a:ext uri="{FF2B5EF4-FFF2-40B4-BE49-F238E27FC236}">
                <a16:creationId xmlns:a16="http://schemas.microsoft.com/office/drawing/2014/main" id="{4708A83B-2942-2368-674B-7173C8BE26D3}"/>
              </a:ext>
            </a:extLst>
          </p:cNvPr>
          <p:cNvSpPr>
            <a:spLocks noGrp="1"/>
          </p:cNvSpPr>
          <p:nvPr>
            <p:ph type="title" idx="1"/>
          </p:nvPr>
        </p:nvSpPr>
        <p:spPr/>
        <p:txBody>
          <a:bodyPr/>
          <a:lstStyle/>
          <a:p>
            <a:r>
              <a:rPr lang="en-US" dirty="0"/>
              <a:t>TEAM</a:t>
            </a:r>
          </a:p>
        </p:txBody>
      </p:sp>
      <p:pic>
        <p:nvPicPr>
          <p:cNvPr id="6" name="Picture Placeholder 5" descr="A person sitting on a rock with a river in the background&#10;&#10;AI-generated content may be incorrect.">
            <a:extLst>
              <a:ext uri="{FF2B5EF4-FFF2-40B4-BE49-F238E27FC236}">
                <a16:creationId xmlns:a16="http://schemas.microsoft.com/office/drawing/2014/main" id="{CBD438F3-18F1-5E24-3B82-FA550A586613}"/>
              </a:ext>
            </a:extLst>
          </p:cNvPr>
          <p:cNvPicPr>
            <a:picLocks noGrp="1" noChangeAspect="1"/>
          </p:cNvPicPr>
          <p:nvPr>
            <p:ph type="pic" idx="22"/>
          </p:nvPr>
        </p:nvPicPr>
        <p:blipFill>
          <a:blip r:embed="rId2">
            <a:extLst>
              <a:ext uri="{28A0092B-C50C-407E-A947-70E740481C1C}">
                <a14:useLocalDpi xmlns:a14="http://schemas.microsoft.com/office/drawing/2010/main" val="0"/>
              </a:ext>
            </a:extLst>
          </a:blip>
          <a:srcRect t="11881" b="11881"/>
          <a:stretch>
            <a:fillRect/>
          </a:stretch>
        </p:blipFill>
        <p:spPr/>
      </p:pic>
      <p:sp>
        <p:nvSpPr>
          <p:cNvPr id="30" name="Text Placeholder 29">
            <a:extLst>
              <a:ext uri="{FF2B5EF4-FFF2-40B4-BE49-F238E27FC236}">
                <a16:creationId xmlns:a16="http://schemas.microsoft.com/office/drawing/2014/main" id="{7026EC01-18D8-AC5C-9826-47ECF7907B68}"/>
              </a:ext>
            </a:extLst>
          </p:cNvPr>
          <p:cNvSpPr>
            <a:spLocks noGrp="1"/>
          </p:cNvSpPr>
          <p:nvPr>
            <p:ph type="body" idx="12"/>
          </p:nvPr>
        </p:nvSpPr>
        <p:spPr/>
        <p:txBody>
          <a:bodyPr/>
          <a:lstStyle/>
          <a:p>
            <a:r>
              <a:rPr lang="en-US" dirty="0"/>
              <a:t>Deepak</a:t>
            </a:r>
          </a:p>
        </p:txBody>
      </p:sp>
      <p:pic>
        <p:nvPicPr>
          <p:cNvPr id="8" name="Picture Placeholder 7" descr="A person standing on a path with his hand on his head&#10;&#10;AI-generated content may be incorrect.">
            <a:extLst>
              <a:ext uri="{FF2B5EF4-FFF2-40B4-BE49-F238E27FC236}">
                <a16:creationId xmlns:a16="http://schemas.microsoft.com/office/drawing/2014/main" id="{CD47BEE7-8B94-CB8E-EBD3-0A34F74DD2E9}"/>
              </a:ext>
            </a:extLst>
          </p:cNvPr>
          <p:cNvPicPr>
            <a:picLocks noGrp="1" noChangeAspect="1"/>
          </p:cNvPicPr>
          <p:nvPr>
            <p:ph type="pic" idx="23"/>
          </p:nvPr>
        </p:nvPicPr>
        <p:blipFill>
          <a:blip r:embed="rId3">
            <a:extLst>
              <a:ext uri="{28A0092B-C50C-407E-A947-70E740481C1C}">
                <a14:useLocalDpi xmlns:a14="http://schemas.microsoft.com/office/drawing/2010/main" val="0"/>
              </a:ext>
            </a:extLst>
          </a:blip>
          <a:srcRect t="11881" b="11881"/>
          <a:stretch>
            <a:fillRect/>
          </a:stretch>
        </p:blipFill>
        <p:spPr/>
      </p:pic>
      <p:sp>
        <p:nvSpPr>
          <p:cNvPr id="31" name="Text Placeholder 30">
            <a:extLst>
              <a:ext uri="{FF2B5EF4-FFF2-40B4-BE49-F238E27FC236}">
                <a16:creationId xmlns:a16="http://schemas.microsoft.com/office/drawing/2014/main" id="{D1691F6D-256C-9CC2-5F07-033D8A015993}"/>
              </a:ext>
            </a:extLst>
          </p:cNvPr>
          <p:cNvSpPr>
            <a:spLocks noGrp="1"/>
          </p:cNvSpPr>
          <p:nvPr>
            <p:ph type="body" idx="13"/>
          </p:nvPr>
        </p:nvSpPr>
        <p:spPr/>
        <p:txBody>
          <a:bodyPr/>
          <a:lstStyle/>
          <a:p>
            <a:r>
              <a:rPr lang="en-US" dirty="0"/>
              <a:t>Trinath</a:t>
            </a:r>
          </a:p>
        </p:txBody>
      </p:sp>
      <p:pic>
        <p:nvPicPr>
          <p:cNvPr id="10" name="Picture Placeholder 9" descr="A person in a car&#10;&#10;AI-generated content may be incorrect.">
            <a:extLst>
              <a:ext uri="{FF2B5EF4-FFF2-40B4-BE49-F238E27FC236}">
                <a16:creationId xmlns:a16="http://schemas.microsoft.com/office/drawing/2014/main" id="{C515A3F8-46F0-D5DA-E34E-5173847C1055}"/>
              </a:ext>
            </a:extLst>
          </p:cNvPr>
          <p:cNvPicPr>
            <a:picLocks noGrp="1" noChangeAspect="1"/>
          </p:cNvPicPr>
          <p:nvPr>
            <p:ph type="pic" idx="24"/>
          </p:nvPr>
        </p:nvPicPr>
        <p:blipFill>
          <a:blip r:embed="rId4">
            <a:extLst>
              <a:ext uri="{28A0092B-C50C-407E-A947-70E740481C1C}">
                <a14:useLocalDpi xmlns:a14="http://schemas.microsoft.com/office/drawing/2010/main" val="0"/>
              </a:ext>
            </a:extLst>
          </a:blip>
          <a:srcRect t="11859" b="11859"/>
          <a:stretch>
            <a:fillRect/>
          </a:stretch>
        </p:blipFill>
        <p:spPr/>
      </p:pic>
      <p:sp>
        <p:nvSpPr>
          <p:cNvPr id="32" name="Text Placeholder 31">
            <a:extLst>
              <a:ext uri="{FF2B5EF4-FFF2-40B4-BE49-F238E27FC236}">
                <a16:creationId xmlns:a16="http://schemas.microsoft.com/office/drawing/2014/main" id="{400C20C2-1BD5-9BA4-B24E-7DF0883CB1A1}"/>
              </a:ext>
            </a:extLst>
          </p:cNvPr>
          <p:cNvSpPr>
            <a:spLocks noGrp="1"/>
          </p:cNvSpPr>
          <p:nvPr>
            <p:ph type="body" idx="14"/>
          </p:nvPr>
        </p:nvSpPr>
        <p:spPr/>
        <p:txBody>
          <a:bodyPr/>
          <a:lstStyle/>
          <a:p>
            <a:r>
              <a:rPr lang="en-US" dirty="0"/>
              <a:t>Satish</a:t>
            </a:r>
          </a:p>
        </p:txBody>
      </p:sp>
      <p:pic>
        <p:nvPicPr>
          <p:cNvPr id="12" name="Picture Placeholder 11" descr="A person looking at a waterfall&#10;&#10;AI-generated content may be incorrect.">
            <a:extLst>
              <a:ext uri="{FF2B5EF4-FFF2-40B4-BE49-F238E27FC236}">
                <a16:creationId xmlns:a16="http://schemas.microsoft.com/office/drawing/2014/main" id="{A59206F4-AE29-8F39-A598-BD6B438A6313}"/>
              </a:ext>
            </a:extLst>
          </p:cNvPr>
          <p:cNvPicPr>
            <a:picLocks noGrp="1" noChangeAspect="1"/>
          </p:cNvPicPr>
          <p:nvPr>
            <p:ph type="pic" idx="25"/>
          </p:nvPr>
        </p:nvPicPr>
        <p:blipFill>
          <a:blip r:embed="rId5">
            <a:extLst>
              <a:ext uri="{28A0092B-C50C-407E-A947-70E740481C1C}">
                <a14:useLocalDpi xmlns:a14="http://schemas.microsoft.com/office/drawing/2010/main" val="0"/>
              </a:ext>
            </a:extLst>
          </a:blip>
          <a:srcRect t="11859" b="11859"/>
          <a:stretch>
            <a:fillRect/>
          </a:stretch>
        </p:blipFill>
        <p:spPr/>
      </p:pic>
      <p:sp>
        <p:nvSpPr>
          <p:cNvPr id="33" name="Text Placeholder 32">
            <a:extLst>
              <a:ext uri="{FF2B5EF4-FFF2-40B4-BE49-F238E27FC236}">
                <a16:creationId xmlns:a16="http://schemas.microsoft.com/office/drawing/2014/main" id="{4B1FA892-6687-BC53-932C-570EE4281EE4}"/>
              </a:ext>
            </a:extLst>
          </p:cNvPr>
          <p:cNvSpPr>
            <a:spLocks noGrp="1"/>
          </p:cNvSpPr>
          <p:nvPr>
            <p:ph type="body" idx="15"/>
          </p:nvPr>
        </p:nvSpPr>
        <p:spPr/>
        <p:txBody>
          <a:bodyPr/>
          <a:lstStyle/>
          <a:p>
            <a:r>
              <a:rPr lang="en-US" dirty="0"/>
              <a:t>Kavya</a:t>
            </a:r>
          </a:p>
        </p:txBody>
      </p:sp>
    </p:spTree>
    <p:extLst>
      <p:ext uri="{BB962C8B-B14F-4D97-AF65-F5344CB8AC3E}">
        <p14:creationId xmlns:p14="http://schemas.microsoft.com/office/powerpoint/2010/main" val="1253473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54A59E-034D-4036-9DDE-F026296C9AE2}"/>
              </a:ext>
            </a:extLst>
          </p:cNvPr>
          <p:cNvSpPr>
            <a:spLocks noGrp="1"/>
          </p:cNvSpPr>
          <p:nvPr>
            <p:ph type="sldNum" idx="97"/>
          </p:nvPr>
        </p:nvSpPr>
        <p:spPr/>
        <p:txBody>
          <a:bodyPr/>
          <a:lstStyle/>
          <a:p>
            <a:fld id="{4037B1B0-0345-4E15-985A-6BECCDBE474F}" type="slidenum">
              <a:rPr lang="en-US" smtClean="0"/>
              <a:pPr/>
              <a:t>3</a:t>
            </a:fld>
            <a:endParaRPr lang="en-US" dirty="0"/>
          </a:p>
        </p:txBody>
      </p:sp>
      <p:sp>
        <p:nvSpPr>
          <p:cNvPr id="3" name="Title 2">
            <a:extLst>
              <a:ext uri="{FF2B5EF4-FFF2-40B4-BE49-F238E27FC236}">
                <a16:creationId xmlns:a16="http://schemas.microsoft.com/office/drawing/2014/main" id="{3BE02FE7-A6FA-4689-A30C-628FCBC12A88}"/>
              </a:ext>
            </a:extLst>
          </p:cNvPr>
          <p:cNvSpPr>
            <a:spLocks noGrp="1"/>
          </p:cNvSpPr>
          <p:nvPr>
            <p:ph type="title" idx="1"/>
          </p:nvPr>
        </p:nvSpPr>
        <p:spPr/>
        <p:txBody>
          <a:bodyPr/>
          <a:lstStyle/>
          <a:p>
            <a:r>
              <a:rPr lang="en-US" dirty="0"/>
              <a:t>Business scenario overview</a:t>
            </a:r>
          </a:p>
        </p:txBody>
      </p:sp>
      <p:sp>
        <p:nvSpPr>
          <p:cNvPr id="4" name="Content Placeholder 3">
            <a:extLst>
              <a:ext uri="{FF2B5EF4-FFF2-40B4-BE49-F238E27FC236}">
                <a16:creationId xmlns:a16="http://schemas.microsoft.com/office/drawing/2014/main" id="{B13DCEF6-627B-4A3E-BC65-B749116E5CED}"/>
              </a:ext>
            </a:extLst>
          </p:cNvPr>
          <p:cNvSpPr>
            <a:spLocks noGrp="1"/>
          </p:cNvSpPr>
          <p:nvPr>
            <p:ph idx="2"/>
          </p:nvPr>
        </p:nvSpPr>
        <p:spPr/>
        <p:txBody>
          <a:bodyPr/>
          <a:lstStyle/>
          <a:p>
            <a:pPr>
              <a:buFont typeface="Arial" panose="020B0604020202020204" pitchFamily="34" charset="0"/>
              <a:buChar char="•"/>
            </a:pPr>
            <a:r>
              <a:rPr lang="en-US" b="1" dirty="0">
                <a:latin typeface="Amasis MT Pro" panose="02040504050005020304" pitchFamily="18" charset="0"/>
              </a:rPr>
              <a:t>Problem Statement</a:t>
            </a:r>
            <a:r>
              <a:rPr lang="en-US" dirty="0">
                <a:latin typeface="Amasis MT Pro" panose="02040504050005020304" pitchFamily="18" charset="0"/>
              </a:rPr>
              <a:t>:</a:t>
            </a:r>
          </a:p>
          <a:p>
            <a:pPr marL="742950" lvl="1" indent="-285750">
              <a:buFont typeface="Arial" panose="020B0604020202020204" pitchFamily="34" charset="0"/>
              <a:buChar char="•"/>
            </a:pPr>
            <a:r>
              <a:rPr lang="en-US" sz="2000" dirty="0">
                <a:latin typeface="Amasis MT Pro Light" panose="02040304050005020304" pitchFamily="18" charset="0"/>
              </a:rPr>
              <a:t>Students often postpone medical treatment because healthcare pricing and insurance coverage are not clearly communicated. This lack of transparency creates financial anxiety and undermines their willingness to seek necessary care. To address this, an automated platform is required to deliver predictable and transparent cost estimates for student healthcare.</a:t>
            </a:r>
          </a:p>
          <a:p>
            <a:pPr>
              <a:buFont typeface="Arial" panose="020B0604020202020204" pitchFamily="34" charset="0"/>
              <a:buChar char="•"/>
            </a:pPr>
            <a:r>
              <a:rPr lang="en-US" b="1" dirty="0">
                <a:latin typeface="Amasis MT Pro" panose="02040504050005020304" pitchFamily="18" charset="0"/>
              </a:rPr>
              <a:t>Solution Requirements</a:t>
            </a:r>
            <a:r>
              <a:rPr lang="en-US" dirty="0">
                <a:latin typeface="Amasis MT Pro" panose="02040504050005020304" pitchFamily="18" charset="0"/>
              </a:rPr>
              <a:t>:</a:t>
            </a:r>
          </a:p>
          <a:p>
            <a:pPr marL="742950" lvl="1" indent="-285750">
              <a:buFont typeface="Arial" panose="020B0604020202020204" pitchFamily="34" charset="0"/>
              <a:buChar char="•"/>
            </a:pPr>
            <a:r>
              <a:rPr lang="en-US" sz="2000" dirty="0">
                <a:latin typeface="Amasis MT Pro Light" panose="02040304050005020304" pitchFamily="18" charset="0"/>
              </a:rPr>
              <a:t>Automated Data Pipeline : Provides continuous, hands-free data ingestion and processing.</a:t>
            </a:r>
          </a:p>
          <a:p>
            <a:pPr marL="742950" lvl="1" indent="-285750">
              <a:buFont typeface="Arial" panose="020B0604020202020204" pitchFamily="34" charset="0"/>
              <a:buChar char="•"/>
            </a:pPr>
            <a:r>
              <a:rPr lang="en-US" sz="2000" dirty="0">
                <a:latin typeface="Amasis MT Pro Light" panose="02040304050005020304" pitchFamily="18" charset="0"/>
              </a:rPr>
              <a:t>Data Cleaning and Integration, Centralized Data Storage </a:t>
            </a:r>
          </a:p>
          <a:p>
            <a:pPr marL="742950" lvl="1" indent="-285750">
              <a:buFont typeface="Arial" panose="020B0604020202020204" pitchFamily="34" charset="0"/>
              <a:buChar char="•"/>
            </a:pPr>
            <a:r>
              <a:rPr lang="en-US" sz="2000" dirty="0">
                <a:latin typeface="Amasis MT Pro Light" panose="02040304050005020304" pitchFamily="18" charset="0"/>
              </a:rPr>
              <a:t>Query and Analysis : enables fast querying and insight generation from processed data.</a:t>
            </a:r>
          </a:p>
          <a:p>
            <a:pPr marL="742950" lvl="1" indent="-285750">
              <a:buFont typeface="Arial" panose="020B0604020202020204" pitchFamily="34" charset="0"/>
              <a:buChar char="•"/>
            </a:pPr>
            <a:r>
              <a:rPr lang="en-US" sz="2000" dirty="0">
                <a:latin typeface="Amasis MT Pro Light" panose="02040304050005020304" pitchFamily="18" charset="0"/>
              </a:rPr>
              <a:t>Interactive Dashboard , User Accessibility</a:t>
            </a:r>
          </a:p>
          <a:p>
            <a:pPr marL="742950" lvl="1" indent="-285750">
              <a:buFont typeface="Arial" panose="020B0604020202020204" pitchFamily="34" charset="0"/>
              <a:buChar char="•"/>
            </a:pPr>
            <a:r>
              <a:rPr lang="en-US" sz="2000" dirty="0">
                <a:latin typeface="Amasis MT Pro Light" panose="02040304050005020304" pitchFamily="18" charset="0"/>
              </a:rPr>
              <a:t>Scalability and Maintenance : Supports growth and remains simple to update and manage.</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985972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54A59E-034D-4036-9DDE-F026296C9AE2}"/>
              </a:ext>
            </a:extLst>
          </p:cNvPr>
          <p:cNvSpPr>
            <a:spLocks noGrp="1"/>
          </p:cNvSpPr>
          <p:nvPr>
            <p:ph type="sldNum" idx="97"/>
          </p:nvPr>
        </p:nvSpPr>
        <p:spPr/>
        <p:txBody>
          <a:bodyPr/>
          <a:lstStyle/>
          <a:p>
            <a:fld id="{4037B1B0-0345-4E15-985A-6BECCDBE474F}" type="slidenum">
              <a:rPr lang="en-US" smtClean="0"/>
              <a:pPr/>
              <a:t>4</a:t>
            </a:fld>
            <a:endParaRPr lang="en-US" dirty="0"/>
          </a:p>
        </p:txBody>
      </p:sp>
      <p:sp>
        <p:nvSpPr>
          <p:cNvPr id="3" name="Title 2">
            <a:extLst>
              <a:ext uri="{FF2B5EF4-FFF2-40B4-BE49-F238E27FC236}">
                <a16:creationId xmlns:a16="http://schemas.microsoft.com/office/drawing/2014/main" id="{3BE02FE7-A6FA-4689-A30C-628FCBC12A88}"/>
              </a:ext>
            </a:extLst>
          </p:cNvPr>
          <p:cNvSpPr>
            <a:spLocks noGrp="1"/>
          </p:cNvSpPr>
          <p:nvPr>
            <p:ph type="title" idx="1"/>
          </p:nvPr>
        </p:nvSpPr>
        <p:spPr/>
        <p:txBody>
          <a:bodyPr/>
          <a:lstStyle/>
          <a:p>
            <a:r>
              <a:rPr lang="en-US" dirty="0"/>
              <a:t>Solution overview</a:t>
            </a:r>
          </a:p>
        </p:txBody>
      </p:sp>
      <p:sp>
        <p:nvSpPr>
          <p:cNvPr id="4" name="Content Placeholder 3">
            <a:extLst>
              <a:ext uri="{FF2B5EF4-FFF2-40B4-BE49-F238E27FC236}">
                <a16:creationId xmlns:a16="http://schemas.microsoft.com/office/drawing/2014/main" id="{B13DCEF6-627B-4A3E-BC65-B749116E5CED}"/>
              </a:ext>
            </a:extLst>
          </p:cNvPr>
          <p:cNvSpPr>
            <a:spLocks noGrp="1"/>
          </p:cNvSpPr>
          <p:nvPr>
            <p:ph idx="2"/>
          </p:nvPr>
        </p:nvSpPr>
        <p:spPr/>
        <p:txBody>
          <a:bodyPr>
            <a:normAutofit fontScale="77500" lnSpcReduction="20000"/>
          </a:bodyPr>
          <a:lstStyle/>
          <a:p>
            <a:pPr>
              <a:buFont typeface="Wingdings" panose="05000000000000000000" pitchFamily="2" charset="2"/>
              <a:buChar char="Ø"/>
            </a:pPr>
            <a:r>
              <a:rPr lang="en-US" sz="2300" b="1" dirty="0">
                <a:latin typeface="Amasis MT Pro" panose="02040504050005020304" pitchFamily="18" charset="0"/>
              </a:rPr>
              <a:t>High-Level Solution</a:t>
            </a:r>
            <a:r>
              <a:rPr lang="en-US" sz="2300" dirty="0">
                <a:latin typeface="Amasis MT Pro" panose="02040504050005020304" pitchFamily="18" charset="0"/>
              </a:rPr>
              <a:t>:</a:t>
            </a:r>
          </a:p>
          <a:p>
            <a:pPr>
              <a:buFont typeface="Arial" panose="020B0604020202020204" pitchFamily="34" charset="0"/>
              <a:buChar char="•"/>
            </a:pPr>
            <a:r>
              <a:rPr kumimoji="0" lang="en-US" altLang="en-US" sz="2300" b="0" i="0" u="none" strike="noStrike" cap="none" normalizeH="0" baseline="0" dirty="0">
                <a:ln>
                  <a:noFill/>
                </a:ln>
                <a:solidFill>
                  <a:schemeClr val="tx1"/>
                </a:solidFill>
                <a:effectLst/>
                <a:latin typeface="Amasis MT Pro Light" panose="02040304050005020304" pitchFamily="18" charset="0"/>
              </a:rPr>
              <a:t>Automated AWS-based pipeline processes healthcare claims data end-to-end.</a:t>
            </a:r>
          </a:p>
          <a:p>
            <a:pPr>
              <a:buFont typeface="Arial" panose="020B0604020202020204" pitchFamily="34" charset="0"/>
              <a:buChar char="•"/>
            </a:pPr>
            <a:r>
              <a:rPr kumimoji="0" lang="en-US" altLang="en-US" sz="2300" b="0" i="0" u="none" strike="noStrike" cap="none" normalizeH="0" baseline="0" dirty="0">
                <a:ln>
                  <a:noFill/>
                </a:ln>
                <a:solidFill>
                  <a:schemeClr val="tx1"/>
                </a:solidFill>
                <a:effectLst/>
                <a:latin typeface="Amasis MT Pro Light" panose="02040304050005020304" pitchFamily="18" charset="0"/>
              </a:rPr>
              <a:t>Converts raw CSV uploads into clean, </a:t>
            </a:r>
            <a:r>
              <a:rPr kumimoji="0" lang="en-US" altLang="en-US" sz="2300" b="0" i="0" u="none" strike="noStrike" cap="none" normalizeH="0" baseline="0" dirty="0" err="1">
                <a:ln>
                  <a:noFill/>
                </a:ln>
                <a:solidFill>
                  <a:schemeClr val="tx1"/>
                </a:solidFill>
                <a:effectLst/>
                <a:latin typeface="Amasis MT Pro Light" panose="02040304050005020304" pitchFamily="18" charset="0"/>
              </a:rPr>
              <a:t>queryable</a:t>
            </a:r>
            <a:r>
              <a:rPr kumimoji="0" lang="en-US" altLang="en-US" sz="2300" b="0" i="0" u="none" strike="noStrike" cap="none" normalizeH="0" baseline="0" dirty="0">
                <a:ln>
                  <a:noFill/>
                </a:ln>
                <a:solidFill>
                  <a:schemeClr val="tx1"/>
                </a:solidFill>
                <a:effectLst/>
                <a:latin typeface="Amasis MT Pro Light" panose="02040304050005020304" pitchFamily="18" charset="0"/>
              </a:rPr>
              <a:t> datasets.</a:t>
            </a:r>
          </a:p>
          <a:p>
            <a:pPr>
              <a:buFont typeface="Arial" panose="020B0604020202020204" pitchFamily="34" charset="0"/>
              <a:buChar char="•"/>
            </a:pPr>
            <a:r>
              <a:rPr kumimoji="0" lang="en-US" altLang="en-US" sz="2300" b="0" i="0" u="none" strike="noStrike" cap="none" normalizeH="0" baseline="0" dirty="0">
                <a:ln>
                  <a:noFill/>
                </a:ln>
                <a:solidFill>
                  <a:schemeClr val="tx1"/>
                </a:solidFill>
                <a:effectLst/>
                <a:latin typeface="Amasis MT Pro Light" panose="02040304050005020304" pitchFamily="18" charset="0"/>
              </a:rPr>
              <a:t>Real-time dashboards in Power BI help </a:t>
            </a:r>
            <a:r>
              <a:rPr kumimoji="0" lang="en-US" altLang="en-US" sz="2300" b="1" i="0" u="none" strike="noStrike" cap="none" normalizeH="0" baseline="0" dirty="0">
                <a:ln>
                  <a:noFill/>
                </a:ln>
                <a:solidFill>
                  <a:schemeClr val="tx1"/>
                </a:solidFill>
                <a:effectLst/>
                <a:latin typeface="Amasis MT Pro Light" panose="02040304050005020304" pitchFamily="18" charset="0"/>
              </a:rPr>
              <a:t>international students</a:t>
            </a:r>
            <a:r>
              <a:rPr kumimoji="0" lang="en-US" altLang="en-US" sz="2300" b="0" i="0" u="none" strike="noStrike" cap="none" normalizeH="0" baseline="0" dirty="0">
                <a:ln>
                  <a:noFill/>
                </a:ln>
                <a:solidFill>
                  <a:schemeClr val="tx1"/>
                </a:solidFill>
                <a:effectLst/>
                <a:latin typeface="Amasis MT Pro Light" panose="02040304050005020304" pitchFamily="18" charset="0"/>
              </a:rPr>
              <a:t> understand healthcare costs.</a:t>
            </a:r>
          </a:p>
          <a:p>
            <a:pPr>
              <a:buFont typeface="Wingdings" panose="05000000000000000000" pitchFamily="2" charset="2"/>
              <a:buChar char="Ø"/>
            </a:pPr>
            <a:r>
              <a:rPr lang="en-US" sz="2300" b="1" dirty="0">
                <a:latin typeface="Amasis MT Pro" panose="02040504050005020304" pitchFamily="18" charset="0"/>
              </a:rPr>
              <a:t>Design Considerations</a:t>
            </a:r>
            <a:r>
              <a:rPr lang="en-US" sz="2300" dirty="0">
                <a:latin typeface="Amasis MT Pro" panose="02040504050005020304" pitchFamily="18" charset="0"/>
              </a:rPr>
              <a:t>:</a:t>
            </a:r>
          </a:p>
          <a:p>
            <a:pPr>
              <a:buFont typeface="Arial" panose="020B0604020202020204" pitchFamily="34" charset="0"/>
              <a:buChar char="•"/>
            </a:pPr>
            <a:r>
              <a:rPr kumimoji="0" lang="en-US" altLang="en-US" sz="2300" b="1" i="0" u="none" strike="noStrike" cap="none" normalizeH="0" baseline="0" dirty="0">
                <a:ln>
                  <a:noFill/>
                </a:ln>
                <a:solidFill>
                  <a:schemeClr val="tx1"/>
                </a:solidFill>
                <a:effectLst/>
                <a:latin typeface="Amasis MT Pro Light" panose="02040304050005020304" pitchFamily="18" charset="0"/>
              </a:rPr>
              <a:t>Automation</a:t>
            </a:r>
            <a:r>
              <a:rPr kumimoji="0" lang="en-US" altLang="en-US" sz="2300" b="0" i="0" u="none" strike="noStrike" cap="none" normalizeH="0" baseline="0" dirty="0">
                <a:ln>
                  <a:noFill/>
                </a:ln>
                <a:solidFill>
                  <a:schemeClr val="tx1"/>
                </a:solidFill>
                <a:effectLst/>
                <a:latin typeface="Amasis MT Pro Light" panose="02040304050005020304" pitchFamily="18" charset="0"/>
              </a:rPr>
              <a:t>: Event-driven ETL with S3, Glue, and Athena.</a:t>
            </a:r>
          </a:p>
          <a:p>
            <a:pPr>
              <a:buFont typeface="Arial" panose="020B0604020202020204" pitchFamily="34" charset="0"/>
              <a:buChar char="•"/>
            </a:pPr>
            <a:r>
              <a:rPr kumimoji="0" lang="en-US" altLang="en-US" sz="2300" b="1" i="0" u="none" strike="noStrike" cap="none" normalizeH="0" baseline="0" dirty="0">
                <a:ln>
                  <a:noFill/>
                </a:ln>
                <a:solidFill>
                  <a:schemeClr val="tx1"/>
                </a:solidFill>
                <a:effectLst/>
                <a:latin typeface="Amasis MT Pro Light" panose="02040304050005020304" pitchFamily="18" charset="0"/>
              </a:rPr>
              <a:t>Usability</a:t>
            </a:r>
            <a:r>
              <a:rPr kumimoji="0" lang="en-US" altLang="en-US" sz="2300" b="0" i="0" u="none" strike="noStrike" cap="none" normalizeH="0" baseline="0" dirty="0">
                <a:ln>
                  <a:noFill/>
                </a:ln>
                <a:solidFill>
                  <a:schemeClr val="tx1"/>
                </a:solidFill>
                <a:effectLst/>
                <a:latin typeface="Amasis MT Pro Light" panose="02040304050005020304" pitchFamily="18" charset="0"/>
              </a:rPr>
              <a:t>: Simple, non-technical dashboards for students.</a:t>
            </a:r>
          </a:p>
          <a:p>
            <a:pPr>
              <a:buFont typeface="Arial" panose="020B0604020202020204" pitchFamily="34" charset="0"/>
              <a:buChar char="•"/>
            </a:pPr>
            <a:r>
              <a:rPr kumimoji="0" lang="en-US" altLang="en-US" sz="2300" b="1" i="0" u="none" strike="noStrike" cap="none" normalizeH="0" baseline="0" dirty="0">
                <a:ln>
                  <a:noFill/>
                </a:ln>
                <a:solidFill>
                  <a:schemeClr val="tx1"/>
                </a:solidFill>
                <a:effectLst/>
                <a:latin typeface="Amasis MT Pro Light" panose="02040304050005020304" pitchFamily="18" charset="0"/>
              </a:rPr>
              <a:t>Scalability</a:t>
            </a:r>
            <a:r>
              <a:rPr kumimoji="0" lang="en-US" altLang="en-US" sz="2300" b="0" i="0" u="none" strike="noStrike" cap="none" normalizeH="0" baseline="0" dirty="0">
                <a:ln>
                  <a:noFill/>
                </a:ln>
                <a:solidFill>
                  <a:schemeClr val="tx1"/>
                </a:solidFill>
                <a:effectLst/>
                <a:latin typeface="Amasis MT Pro Light" panose="02040304050005020304" pitchFamily="18" charset="0"/>
              </a:rPr>
              <a:t>: Supports high data volume &amp; future ML integration.</a:t>
            </a:r>
          </a:p>
          <a:p>
            <a:pPr>
              <a:buFont typeface="Arial" panose="020B0604020202020204" pitchFamily="34" charset="0"/>
              <a:buChar char="•"/>
            </a:pPr>
            <a:r>
              <a:rPr kumimoji="0" lang="en-US" altLang="en-US" sz="2300" b="1" i="0" u="none" strike="noStrike" cap="none" normalizeH="0" baseline="0" dirty="0">
                <a:ln>
                  <a:noFill/>
                </a:ln>
                <a:solidFill>
                  <a:schemeClr val="tx1"/>
                </a:solidFill>
                <a:effectLst/>
                <a:latin typeface="Amasis MT Pro Light" panose="02040304050005020304" pitchFamily="18" charset="0"/>
              </a:rPr>
              <a:t>Data Quality</a:t>
            </a:r>
            <a:r>
              <a:rPr kumimoji="0" lang="en-US" altLang="en-US" sz="2300" b="0" i="0" u="none" strike="noStrike" cap="none" normalizeH="0" baseline="0" dirty="0">
                <a:ln>
                  <a:noFill/>
                </a:ln>
                <a:solidFill>
                  <a:schemeClr val="tx1"/>
                </a:solidFill>
                <a:effectLst/>
                <a:latin typeface="Amasis MT Pro Light" panose="02040304050005020304" pitchFamily="18" charset="0"/>
              </a:rPr>
              <a:t>: Cleansing ensures valid, consistent, and accurate info</a:t>
            </a:r>
          </a:p>
          <a:p>
            <a:pPr>
              <a:buFont typeface="Wingdings" panose="05000000000000000000" pitchFamily="2" charset="2"/>
              <a:buChar char="Ø"/>
            </a:pPr>
            <a:r>
              <a:rPr lang="en-US" sz="2300" b="1" dirty="0">
                <a:latin typeface="Amasis MT Pro" panose="02040504050005020304" pitchFamily="18" charset="0"/>
              </a:rPr>
              <a:t>Use Cases</a:t>
            </a:r>
            <a:r>
              <a:rPr lang="en-US" sz="2300" dirty="0">
                <a:latin typeface="Amasis MT Pro" panose="02040504050005020304" pitchFamily="18" charset="0"/>
              </a:rPr>
              <a:t>:</a:t>
            </a:r>
          </a:p>
          <a:p>
            <a:pPr>
              <a:buFont typeface="Arial" panose="020B0604020202020204" pitchFamily="34" charset="0"/>
              <a:buChar char="•"/>
            </a:pPr>
            <a:r>
              <a:rPr kumimoji="0" lang="en-US" altLang="en-US" sz="2300" b="0" i="0" u="none" strike="noStrike" cap="none" normalizeH="0" baseline="0" dirty="0">
                <a:ln>
                  <a:noFill/>
                </a:ln>
                <a:solidFill>
                  <a:schemeClr val="tx1"/>
                </a:solidFill>
                <a:effectLst/>
                <a:latin typeface="Amasis MT Pro Light" panose="02040304050005020304" pitchFamily="18" charset="0"/>
              </a:rPr>
              <a:t>Understand </a:t>
            </a:r>
            <a:r>
              <a:rPr kumimoji="0" lang="en-US" altLang="en-US" sz="2300" b="1" i="0" u="none" strike="noStrike" cap="none" normalizeH="0" baseline="0" dirty="0">
                <a:ln>
                  <a:noFill/>
                </a:ln>
                <a:solidFill>
                  <a:schemeClr val="tx1"/>
                </a:solidFill>
                <a:effectLst/>
                <a:latin typeface="Amasis MT Pro Light" panose="02040304050005020304" pitchFamily="18" charset="0"/>
              </a:rPr>
              <a:t>total paid claims</a:t>
            </a:r>
            <a:r>
              <a:rPr kumimoji="0" lang="en-US" altLang="en-US" sz="2300" b="0" i="0" u="none" strike="noStrike" cap="none" normalizeH="0" baseline="0" dirty="0">
                <a:ln>
                  <a:noFill/>
                </a:ln>
                <a:solidFill>
                  <a:schemeClr val="tx1"/>
                </a:solidFill>
                <a:effectLst/>
                <a:latin typeface="Amasis MT Pro Light" panose="02040304050005020304" pitchFamily="18" charset="0"/>
              </a:rPr>
              <a:t> and </a:t>
            </a:r>
            <a:r>
              <a:rPr kumimoji="0" lang="en-US" altLang="en-US" sz="2300" b="1" i="0" u="none" strike="noStrike" cap="none" normalizeH="0" baseline="0" dirty="0">
                <a:ln>
                  <a:noFill/>
                </a:ln>
                <a:solidFill>
                  <a:schemeClr val="tx1"/>
                </a:solidFill>
                <a:effectLst/>
                <a:latin typeface="Amasis MT Pro Light" panose="02040304050005020304" pitchFamily="18" charset="0"/>
              </a:rPr>
              <a:t>out-of-pocket trends</a:t>
            </a:r>
            <a:r>
              <a:rPr kumimoji="0" lang="en-US" altLang="en-US" sz="2300" b="0" i="0" u="none" strike="noStrike" cap="none" normalizeH="0" baseline="0" dirty="0">
                <a:ln>
                  <a:noFill/>
                </a:ln>
                <a:solidFill>
                  <a:schemeClr val="tx1"/>
                </a:solidFill>
                <a:effectLst/>
                <a:latin typeface="Amasis MT Pro Light" panose="02040304050005020304" pitchFamily="18" charset="0"/>
              </a:rPr>
              <a:t>.</a:t>
            </a:r>
          </a:p>
          <a:p>
            <a:pPr>
              <a:buFont typeface="Arial" panose="020B0604020202020204" pitchFamily="34" charset="0"/>
              <a:buChar char="•"/>
            </a:pPr>
            <a:r>
              <a:rPr kumimoji="0" lang="en-US" altLang="en-US" sz="2300" b="0" i="0" u="none" strike="noStrike" cap="none" normalizeH="0" baseline="0" dirty="0">
                <a:ln>
                  <a:noFill/>
                </a:ln>
                <a:solidFill>
                  <a:schemeClr val="tx1"/>
                </a:solidFill>
                <a:effectLst/>
                <a:latin typeface="Amasis MT Pro Light" panose="02040304050005020304" pitchFamily="18" charset="0"/>
              </a:rPr>
              <a:t>Identify </a:t>
            </a:r>
            <a:r>
              <a:rPr kumimoji="0" lang="en-US" altLang="en-US" sz="2300" b="1" i="0" u="none" strike="noStrike" cap="none" normalizeH="0" baseline="0" dirty="0">
                <a:ln>
                  <a:noFill/>
                </a:ln>
                <a:solidFill>
                  <a:schemeClr val="tx1"/>
                </a:solidFill>
                <a:effectLst/>
                <a:latin typeface="Amasis MT Pro Light" panose="02040304050005020304" pitchFamily="18" charset="0"/>
              </a:rPr>
              <a:t>top providers</a:t>
            </a:r>
            <a:r>
              <a:rPr kumimoji="0" lang="en-US" altLang="en-US" sz="2300" b="0" i="0" u="none" strike="noStrike" cap="none" normalizeH="0" baseline="0" dirty="0">
                <a:ln>
                  <a:noFill/>
                </a:ln>
                <a:solidFill>
                  <a:schemeClr val="tx1"/>
                </a:solidFill>
                <a:effectLst/>
                <a:latin typeface="Amasis MT Pro Light" panose="02040304050005020304" pitchFamily="18" charset="0"/>
              </a:rPr>
              <a:t> and </a:t>
            </a:r>
            <a:r>
              <a:rPr kumimoji="0" lang="en-US" altLang="en-US" sz="2300" b="1" i="0" u="none" strike="noStrike" cap="none" normalizeH="0" baseline="0" dirty="0">
                <a:ln>
                  <a:noFill/>
                </a:ln>
                <a:solidFill>
                  <a:schemeClr val="tx1"/>
                </a:solidFill>
                <a:effectLst/>
                <a:latin typeface="Amasis MT Pro Light" panose="02040304050005020304" pitchFamily="18" charset="0"/>
              </a:rPr>
              <a:t>common diagnoses</a:t>
            </a:r>
            <a:r>
              <a:rPr kumimoji="0" lang="en-US" altLang="en-US" sz="2300" b="0" i="0" u="none" strike="noStrike" cap="none" normalizeH="0" baseline="0" dirty="0">
                <a:ln>
                  <a:noFill/>
                </a:ln>
                <a:solidFill>
                  <a:schemeClr val="tx1"/>
                </a:solidFill>
                <a:effectLst/>
                <a:latin typeface="Amasis MT Pro Light" panose="02040304050005020304" pitchFamily="18" charset="0"/>
              </a:rPr>
              <a:t>.</a:t>
            </a:r>
          </a:p>
          <a:p>
            <a:pPr>
              <a:buFont typeface="Arial" panose="020B0604020202020204" pitchFamily="34" charset="0"/>
              <a:buChar char="•"/>
            </a:pPr>
            <a:r>
              <a:rPr kumimoji="0" lang="en-US" altLang="en-US" sz="2300" b="0" i="0" u="none" strike="noStrike" cap="none" normalizeH="0" baseline="0" dirty="0">
                <a:ln>
                  <a:noFill/>
                </a:ln>
                <a:solidFill>
                  <a:schemeClr val="tx1"/>
                </a:solidFill>
                <a:effectLst/>
                <a:latin typeface="Amasis MT Pro Light" panose="02040304050005020304" pitchFamily="18" charset="0"/>
              </a:rPr>
              <a:t>Support </a:t>
            </a:r>
            <a:r>
              <a:rPr kumimoji="0" lang="en-US" altLang="en-US" sz="2300" b="1" i="0" u="none" strike="noStrike" cap="none" normalizeH="0" baseline="0" dirty="0">
                <a:ln>
                  <a:noFill/>
                </a:ln>
                <a:solidFill>
                  <a:schemeClr val="tx1"/>
                </a:solidFill>
                <a:effectLst/>
                <a:latin typeface="Amasis MT Pro Light" panose="02040304050005020304" pitchFamily="18" charset="0"/>
              </a:rPr>
              <a:t>budget planning</a:t>
            </a:r>
            <a:r>
              <a:rPr kumimoji="0" lang="en-US" altLang="en-US" sz="2300" b="0" i="0" u="none" strike="noStrike" cap="none" normalizeH="0" baseline="0" dirty="0">
                <a:ln>
                  <a:noFill/>
                </a:ln>
                <a:solidFill>
                  <a:schemeClr val="tx1"/>
                </a:solidFill>
                <a:effectLst/>
                <a:latin typeface="Amasis MT Pro Light" panose="02040304050005020304" pitchFamily="18" charset="0"/>
              </a:rPr>
              <a:t> and </a:t>
            </a:r>
            <a:r>
              <a:rPr kumimoji="0" lang="en-US" altLang="en-US" sz="2300" b="1" i="0" u="none" strike="noStrike" cap="none" normalizeH="0" baseline="0" dirty="0">
                <a:ln>
                  <a:noFill/>
                </a:ln>
                <a:solidFill>
                  <a:schemeClr val="tx1"/>
                </a:solidFill>
                <a:effectLst/>
                <a:latin typeface="Amasis MT Pro Light" panose="02040304050005020304" pitchFamily="18" charset="0"/>
              </a:rPr>
              <a:t>cost comparison</a:t>
            </a:r>
            <a:r>
              <a:rPr kumimoji="0" lang="en-US" altLang="en-US" sz="2300" b="0" i="0" u="none" strike="noStrike" cap="none" normalizeH="0" baseline="0" dirty="0">
                <a:ln>
                  <a:noFill/>
                </a:ln>
                <a:solidFill>
                  <a:schemeClr val="tx1"/>
                </a:solidFill>
                <a:effectLst/>
                <a:latin typeface="Amasis MT Pro Light" panose="02040304050005020304" pitchFamily="18" charset="0"/>
              </a:rPr>
              <a:t>.</a:t>
            </a:r>
          </a:p>
          <a:p>
            <a:pPr>
              <a:buFont typeface="Arial" panose="020B0604020202020204" pitchFamily="34" charset="0"/>
              <a:buChar char="•"/>
            </a:pPr>
            <a:r>
              <a:rPr kumimoji="0" lang="en-US" altLang="en-US" sz="2300" b="0" i="0" u="none" strike="noStrike" cap="none" normalizeH="0" baseline="0" dirty="0">
                <a:ln>
                  <a:noFill/>
                </a:ln>
                <a:solidFill>
                  <a:schemeClr val="tx1"/>
                </a:solidFill>
                <a:effectLst/>
                <a:latin typeface="Amasis MT Pro Light" panose="02040304050005020304" pitchFamily="18" charset="0"/>
              </a:rPr>
              <a:t>Enable </a:t>
            </a:r>
            <a:r>
              <a:rPr kumimoji="0" lang="en-US" altLang="en-US" sz="2300" b="1" i="0" u="none" strike="noStrike" cap="none" normalizeH="0" baseline="0" dirty="0">
                <a:ln>
                  <a:noFill/>
                </a:ln>
                <a:solidFill>
                  <a:schemeClr val="tx1"/>
                </a:solidFill>
                <a:effectLst/>
                <a:latin typeface="Amasis MT Pro Light" panose="02040304050005020304" pitchFamily="18" charset="0"/>
              </a:rPr>
              <a:t>predictive analytics</a:t>
            </a:r>
            <a:r>
              <a:rPr kumimoji="0" lang="en-US" altLang="en-US" sz="2300" b="0" i="0" u="none" strike="noStrike" cap="none" normalizeH="0" baseline="0" dirty="0">
                <a:ln>
                  <a:noFill/>
                </a:ln>
                <a:solidFill>
                  <a:schemeClr val="tx1"/>
                </a:solidFill>
                <a:effectLst/>
                <a:latin typeface="Amasis MT Pro Light" panose="02040304050005020304" pitchFamily="18" charset="0"/>
              </a:rPr>
              <a:t> (Ex: </a:t>
            </a:r>
            <a:r>
              <a:rPr lang="en-US" altLang="en-US" sz="2300" dirty="0">
                <a:solidFill>
                  <a:schemeClr val="tx1"/>
                </a:solidFill>
                <a:latin typeface="Amasis MT Pro Light" panose="02040304050005020304" pitchFamily="18" charset="0"/>
              </a:rPr>
              <a:t>f</a:t>
            </a:r>
            <a:r>
              <a:rPr kumimoji="0" lang="en-US" altLang="en-US" sz="2300" b="0" i="0" u="none" strike="noStrike" cap="none" normalizeH="0" baseline="0" dirty="0">
                <a:ln>
                  <a:noFill/>
                </a:ln>
                <a:solidFill>
                  <a:schemeClr val="tx1"/>
                </a:solidFill>
                <a:effectLst/>
                <a:latin typeface="Amasis MT Pro Light" panose="02040304050005020304" pitchFamily="18" charset="0"/>
              </a:rPr>
              <a:t>raud detection) in the future.</a:t>
            </a:r>
          </a:p>
          <a:p>
            <a:pPr>
              <a:buFont typeface="Wingdings" panose="05000000000000000000" pitchFamily="2" charset="2"/>
              <a:buChar char="Ø"/>
            </a:pPr>
            <a:endParaRPr lang="en-US" sz="2300" dirty="0"/>
          </a:p>
          <a:p>
            <a:pPr>
              <a:buFont typeface="Arial" panose="020B0604020202020204" pitchFamily="34" charset="0"/>
              <a:buChar char="•"/>
            </a:pPr>
            <a:endParaRPr lang="en-US" sz="2300" dirty="0"/>
          </a:p>
          <a:p>
            <a:pPr>
              <a:buFont typeface="Arial" panose="020B0604020202020204" pitchFamily="34" charset="0"/>
              <a:buChar char="•"/>
            </a:pPr>
            <a:endParaRPr lang="en-US" sz="2300" dirty="0"/>
          </a:p>
        </p:txBody>
      </p:sp>
    </p:spTree>
    <p:extLst>
      <p:ext uri="{BB962C8B-B14F-4D97-AF65-F5344CB8AC3E}">
        <p14:creationId xmlns:p14="http://schemas.microsoft.com/office/powerpoint/2010/main" val="6929304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54A59E-034D-4036-9DDE-F026296C9AE2}"/>
              </a:ext>
            </a:extLst>
          </p:cNvPr>
          <p:cNvSpPr>
            <a:spLocks noGrp="1"/>
          </p:cNvSpPr>
          <p:nvPr>
            <p:ph type="sldNum" idx="97"/>
          </p:nvPr>
        </p:nvSpPr>
        <p:spPr/>
        <p:txBody>
          <a:bodyPr/>
          <a:lstStyle/>
          <a:p>
            <a:fld id="{4037B1B0-0345-4E15-985A-6BECCDBE474F}" type="slidenum">
              <a:rPr lang="en-US" smtClean="0"/>
              <a:pPr/>
              <a:t>5</a:t>
            </a:fld>
            <a:endParaRPr lang="en-US" dirty="0"/>
          </a:p>
        </p:txBody>
      </p:sp>
      <p:sp>
        <p:nvSpPr>
          <p:cNvPr id="3" name="Title 2">
            <a:extLst>
              <a:ext uri="{FF2B5EF4-FFF2-40B4-BE49-F238E27FC236}">
                <a16:creationId xmlns:a16="http://schemas.microsoft.com/office/drawing/2014/main" id="{3BE02FE7-A6FA-4689-A30C-628FCBC12A88}"/>
              </a:ext>
            </a:extLst>
          </p:cNvPr>
          <p:cNvSpPr>
            <a:spLocks noGrp="1"/>
          </p:cNvSpPr>
          <p:nvPr>
            <p:ph type="title" idx="1"/>
          </p:nvPr>
        </p:nvSpPr>
        <p:spPr/>
        <p:txBody>
          <a:bodyPr/>
          <a:lstStyle/>
          <a:p>
            <a:r>
              <a:rPr lang="en-US" sz="2000" dirty="0"/>
              <a:t>Architecture diagram of the solution</a:t>
            </a:r>
          </a:p>
        </p:txBody>
      </p:sp>
      <p:pic>
        <p:nvPicPr>
          <p:cNvPr id="5" name="Picture 4" descr="A diagram of data storage&#10;&#10;AI-generated content may be incorrect.">
            <a:extLst>
              <a:ext uri="{FF2B5EF4-FFF2-40B4-BE49-F238E27FC236}">
                <a16:creationId xmlns:a16="http://schemas.microsoft.com/office/drawing/2014/main" id="{4745E1CD-885F-6898-360C-6B898D3491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6789" y="697799"/>
            <a:ext cx="7719471" cy="5640039"/>
          </a:xfrm>
          <a:prstGeom prst="rect">
            <a:avLst/>
          </a:prstGeom>
        </p:spPr>
      </p:pic>
    </p:spTree>
    <p:extLst>
      <p:ext uri="{BB962C8B-B14F-4D97-AF65-F5344CB8AC3E}">
        <p14:creationId xmlns:p14="http://schemas.microsoft.com/office/powerpoint/2010/main" val="3036046889"/>
      </p:ext>
    </p:extLst>
  </p:cSld>
  <p:clrMapOvr>
    <a:masterClrMapping/>
  </p:clrMapOvr>
  <mc:AlternateContent xmlns:mc="http://schemas.openxmlformats.org/markup-compatibility/2006" xmlns:p14="http://schemas.microsoft.com/office/powerpoint/2010/main">
    <mc:Choice Requires="p14">
      <p:transition spd="slow" p14:dur="2000" advTm="48026"/>
    </mc:Choice>
    <mc:Fallback xmlns="">
      <p:transition spd="slow" advTm="4802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54A59E-034D-4036-9DDE-F026296C9AE2}"/>
              </a:ext>
            </a:extLst>
          </p:cNvPr>
          <p:cNvSpPr>
            <a:spLocks noGrp="1"/>
          </p:cNvSpPr>
          <p:nvPr>
            <p:ph type="sldNum" idx="97"/>
          </p:nvPr>
        </p:nvSpPr>
        <p:spPr/>
        <p:txBody>
          <a:bodyPr/>
          <a:lstStyle/>
          <a:p>
            <a:fld id="{4037B1B0-0345-4E15-985A-6BECCDBE474F}" type="slidenum">
              <a:rPr lang="en-US" smtClean="0"/>
              <a:pPr/>
              <a:t>6</a:t>
            </a:fld>
            <a:endParaRPr lang="en-US" dirty="0"/>
          </a:p>
        </p:txBody>
      </p:sp>
      <p:sp>
        <p:nvSpPr>
          <p:cNvPr id="3" name="Title 2">
            <a:extLst>
              <a:ext uri="{FF2B5EF4-FFF2-40B4-BE49-F238E27FC236}">
                <a16:creationId xmlns:a16="http://schemas.microsoft.com/office/drawing/2014/main" id="{3BE02FE7-A6FA-4689-A30C-628FCBC12A88}"/>
              </a:ext>
            </a:extLst>
          </p:cNvPr>
          <p:cNvSpPr>
            <a:spLocks noGrp="1"/>
          </p:cNvSpPr>
          <p:nvPr>
            <p:ph type="title" idx="1"/>
          </p:nvPr>
        </p:nvSpPr>
        <p:spPr/>
        <p:txBody>
          <a:bodyPr/>
          <a:lstStyle/>
          <a:p>
            <a:r>
              <a:rPr lang="en-US" dirty="0"/>
              <a:t>Lessons learned</a:t>
            </a:r>
          </a:p>
        </p:txBody>
      </p:sp>
      <p:sp>
        <p:nvSpPr>
          <p:cNvPr id="6" name="Content Placeholder 5">
            <a:extLst>
              <a:ext uri="{FF2B5EF4-FFF2-40B4-BE49-F238E27FC236}">
                <a16:creationId xmlns:a16="http://schemas.microsoft.com/office/drawing/2014/main" id="{AE088CC3-5601-4655-8790-CCAF4B53D173}"/>
              </a:ext>
            </a:extLst>
          </p:cNvPr>
          <p:cNvSpPr>
            <a:spLocks noGrp="1"/>
          </p:cNvSpPr>
          <p:nvPr>
            <p:ph idx="2"/>
          </p:nvPr>
        </p:nvSpPr>
        <p:spPr/>
        <p:txBody>
          <a:bodyPr>
            <a:normAutofit lnSpcReduction="10000"/>
          </a:bodyPr>
          <a:lstStyle/>
          <a:p>
            <a:pPr>
              <a:buFont typeface="Wingdings" panose="05000000000000000000" pitchFamily="2" charset="2"/>
              <a:buChar char="Ø"/>
            </a:pPr>
            <a:r>
              <a:rPr lang="en-US" b="1" dirty="0"/>
              <a:t> </a:t>
            </a:r>
            <a:r>
              <a:rPr lang="en-US" b="1" dirty="0">
                <a:latin typeface="Amasis MT Pro" panose="02040504050005020304" pitchFamily="18" charset="0"/>
              </a:rPr>
              <a:t>Challenges:</a:t>
            </a:r>
          </a:p>
          <a:p>
            <a:pPr>
              <a:buFont typeface="Arial" panose="020B0604020202020204" pitchFamily="34" charset="0"/>
              <a:buChar char="•"/>
            </a:pPr>
            <a:r>
              <a:rPr lang="en-US" sz="2000" dirty="0">
                <a:latin typeface="Amasis MT Pro Light" panose="02040304050005020304" pitchFamily="18" charset="0"/>
              </a:rPr>
              <a:t>Difficult to get Health care data due </a:t>
            </a:r>
            <a:r>
              <a:rPr lang="en-US" sz="2000" dirty="0" err="1">
                <a:latin typeface="Amasis MT Pro Light" panose="02040304050005020304" pitchFamily="18" charset="0"/>
              </a:rPr>
              <a:t>hipaa</a:t>
            </a:r>
            <a:r>
              <a:rPr lang="en-US" sz="2000" dirty="0">
                <a:latin typeface="Amasis MT Pro Light" panose="02040304050005020304" pitchFamily="18" charset="0"/>
              </a:rPr>
              <a:t> laws.</a:t>
            </a:r>
          </a:p>
          <a:p>
            <a:r>
              <a:rPr kumimoji="0" lang="en-US" altLang="en-US" sz="2000" b="1" i="0" u="none" strike="noStrike" cap="none" normalizeH="0" baseline="0" dirty="0">
                <a:ln>
                  <a:noFill/>
                </a:ln>
                <a:solidFill>
                  <a:schemeClr val="tx1"/>
                </a:solidFill>
                <a:effectLst/>
                <a:latin typeface="Amasis MT Pro Light" panose="02040304050005020304" pitchFamily="18" charset="0"/>
              </a:rPr>
              <a:t>Data Quality Issues</a:t>
            </a:r>
            <a:r>
              <a:rPr kumimoji="0" lang="en-US" altLang="en-US" sz="2000" b="0" i="0" u="none" strike="noStrike" cap="none" normalizeH="0" baseline="0" dirty="0">
                <a:ln>
                  <a:noFill/>
                </a:ln>
                <a:solidFill>
                  <a:schemeClr val="tx1"/>
                </a:solidFill>
                <a:effectLst/>
                <a:latin typeface="Amasis MT Pro Light" panose="02040304050005020304" pitchFamily="18" charset="0"/>
              </a:rPr>
              <a:t>: Incomplete, inconsistent, or invalid entries in raw claims data.</a:t>
            </a:r>
          </a:p>
          <a:p>
            <a:r>
              <a:rPr kumimoji="0" lang="en-US" altLang="en-US" sz="2000" b="1" i="0" u="none" strike="noStrike" cap="none" normalizeH="0" baseline="0" dirty="0">
                <a:ln>
                  <a:noFill/>
                </a:ln>
                <a:solidFill>
                  <a:schemeClr val="tx1"/>
                </a:solidFill>
                <a:effectLst/>
                <a:latin typeface="Amasis MT Pro Light" panose="02040304050005020304" pitchFamily="18" charset="0"/>
              </a:rPr>
              <a:t>Healthcare Complexity</a:t>
            </a:r>
            <a:r>
              <a:rPr kumimoji="0" lang="en-US" altLang="en-US" sz="2000" b="0" i="0" u="none" strike="noStrike" cap="none" normalizeH="0" baseline="0" dirty="0">
                <a:ln>
                  <a:noFill/>
                </a:ln>
                <a:solidFill>
                  <a:schemeClr val="tx1"/>
                </a:solidFill>
                <a:effectLst/>
                <a:latin typeface="Amasis MT Pro Light" panose="02040304050005020304" pitchFamily="18" charset="0"/>
              </a:rPr>
              <a:t>: Difficult to simplify terms like co-pays, deductibles, or insurance coverage.</a:t>
            </a:r>
          </a:p>
          <a:p>
            <a:r>
              <a:rPr lang="en-US" sz="2000" dirty="0">
                <a:latin typeface="Amasis MT Pro Light" panose="02040304050005020304" pitchFamily="18" charset="0"/>
              </a:rPr>
              <a:t>Integration between AWS Glue, Athena, and Power BI.</a:t>
            </a:r>
          </a:p>
          <a:p>
            <a:r>
              <a:rPr lang="en-US" sz="2000" b="1" dirty="0">
                <a:latin typeface="Amasis MT Pro Light" panose="02040304050005020304" pitchFamily="18" charset="0"/>
              </a:rPr>
              <a:t>Scalability</a:t>
            </a:r>
            <a:r>
              <a:rPr lang="en-US" sz="2000" dirty="0">
                <a:latin typeface="Amasis MT Pro Light" panose="02040304050005020304" pitchFamily="18" charset="0"/>
              </a:rPr>
              <a:t>: Designing a pipeline that can handle future data growth and real-time processing</a:t>
            </a:r>
          </a:p>
          <a:p>
            <a:pPr>
              <a:buFont typeface="Wingdings" panose="05000000000000000000" pitchFamily="2" charset="2"/>
              <a:buChar char="Ø"/>
            </a:pPr>
            <a:r>
              <a:rPr lang="en-US" b="1" dirty="0"/>
              <a:t> </a:t>
            </a:r>
            <a:r>
              <a:rPr lang="en-US" b="1" dirty="0">
                <a:latin typeface="Amasis MT Pro" panose="02040504050005020304" pitchFamily="18" charset="0"/>
              </a:rPr>
              <a:t>Helpful Resources</a:t>
            </a:r>
            <a:r>
              <a:rPr lang="en-US" dirty="0">
                <a:latin typeface="Amasis MT Pro" panose="02040504050005020304" pitchFamily="18" charset="0"/>
              </a:rPr>
              <a:t>:</a:t>
            </a:r>
          </a:p>
          <a:p>
            <a:pPr marL="742950" lvl="1" indent="-285750">
              <a:buFont typeface="Arial" panose="020B0604020202020204" pitchFamily="34" charset="0"/>
              <a:buChar char="•"/>
            </a:pPr>
            <a:r>
              <a:rPr lang="en-US" dirty="0"/>
              <a:t>AWS documentation, tutorials, community forums, Stack Overflow.</a:t>
            </a:r>
          </a:p>
          <a:p>
            <a:pPr marL="742950" lvl="1" indent="-285750">
              <a:buFont typeface="Arial" panose="020B0604020202020204" pitchFamily="34" charset="0"/>
              <a:buChar char="•"/>
            </a:pPr>
            <a:r>
              <a:rPr lang="en-US" dirty="0"/>
              <a:t>CRISP-DM methodology.</a:t>
            </a:r>
          </a:p>
          <a:p>
            <a:pPr marL="742950" lvl="1" indent="-285750">
              <a:buFont typeface="Arial" panose="020B0604020202020204" pitchFamily="34" charset="0"/>
              <a:buChar char="•"/>
            </a:pPr>
            <a:r>
              <a:rPr lang="en-US" dirty="0"/>
              <a:t>Power BI tutorials.</a:t>
            </a:r>
          </a:p>
          <a:p>
            <a:pPr marL="742950" lvl="1" indent="-285750">
              <a:buFont typeface="Arial" panose="020B0604020202020204" pitchFamily="34" charset="0"/>
              <a:buChar char="•"/>
            </a:pPr>
            <a:r>
              <a:rPr lang="en-US" dirty="0"/>
              <a:t>Teaching Assistant AWS classes.</a:t>
            </a:r>
          </a:p>
        </p:txBody>
      </p:sp>
    </p:spTree>
    <p:extLst>
      <p:ext uri="{BB962C8B-B14F-4D97-AF65-F5344CB8AC3E}">
        <p14:creationId xmlns:p14="http://schemas.microsoft.com/office/powerpoint/2010/main" val="1580840528"/>
      </p:ext>
    </p:extLst>
  </p:cSld>
  <p:clrMapOvr>
    <a:masterClrMapping/>
  </p:clrMapOvr>
  <mc:AlternateContent xmlns:mc="http://schemas.openxmlformats.org/markup-compatibility/2006" xmlns:p14="http://schemas.microsoft.com/office/powerpoint/2010/main">
    <mc:Choice Requires="p14">
      <p:transition spd="slow" p14:dur="2000" advTm="24308"/>
    </mc:Choice>
    <mc:Fallback xmlns="">
      <p:transition spd="slow" advTm="24308"/>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E3FC29-4102-F676-EF46-941DBD71E64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5C6952-9960-D5B5-6B3F-500DDA723395}"/>
              </a:ext>
            </a:extLst>
          </p:cNvPr>
          <p:cNvSpPr>
            <a:spLocks noGrp="1"/>
          </p:cNvSpPr>
          <p:nvPr>
            <p:ph type="sldNum" idx="97"/>
          </p:nvPr>
        </p:nvSpPr>
        <p:spPr/>
        <p:txBody>
          <a:bodyPr/>
          <a:lstStyle/>
          <a:p>
            <a:fld id="{4037B1B0-0345-4E15-985A-6BECCDBE474F}" type="slidenum">
              <a:rPr lang="en-US" smtClean="0"/>
              <a:pPr/>
              <a:t>7</a:t>
            </a:fld>
            <a:endParaRPr lang="en-US" dirty="0"/>
          </a:p>
        </p:txBody>
      </p:sp>
      <p:sp>
        <p:nvSpPr>
          <p:cNvPr id="3" name="Title 2">
            <a:extLst>
              <a:ext uri="{FF2B5EF4-FFF2-40B4-BE49-F238E27FC236}">
                <a16:creationId xmlns:a16="http://schemas.microsoft.com/office/drawing/2014/main" id="{D8E76E25-4F3F-8A65-C46F-308C7EB3A11B}"/>
              </a:ext>
            </a:extLst>
          </p:cNvPr>
          <p:cNvSpPr>
            <a:spLocks noGrp="1"/>
          </p:cNvSpPr>
          <p:nvPr>
            <p:ph type="title" idx="1"/>
          </p:nvPr>
        </p:nvSpPr>
        <p:spPr/>
        <p:txBody>
          <a:bodyPr/>
          <a:lstStyle/>
          <a:p>
            <a:r>
              <a:rPr lang="en-US" dirty="0"/>
              <a:t>Lessons learned</a:t>
            </a:r>
          </a:p>
        </p:txBody>
      </p:sp>
      <p:sp>
        <p:nvSpPr>
          <p:cNvPr id="6" name="Content Placeholder 5">
            <a:extLst>
              <a:ext uri="{FF2B5EF4-FFF2-40B4-BE49-F238E27FC236}">
                <a16:creationId xmlns:a16="http://schemas.microsoft.com/office/drawing/2014/main" id="{97931CC0-D650-83D2-76AF-E4A651438091}"/>
              </a:ext>
            </a:extLst>
          </p:cNvPr>
          <p:cNvSpPr>
            <a:spLocks noGrp="1"/>
          </p:cNvSpPr>
          <p:nvPr>
            <p:ph idx="2"/>
          </p:nvPr>
        </p:nvSpPr>
        <p:spPr/>
        <p:txBody>
          <a:bodyPr>
            <a:normAutofit lnSpcReduction="10000"/>
          </a:bodyPr>
          <a:lstStyle/>
          <a:p>
            <a:pPr>
              <a:buNone/>
            </a:pPr>
            <a:r>
              <a:rPr lang="en-US" b="1" dirty="0">
                <a:latin typeface="Amasis MT Pro" panose="02040504050005020304" pitchFamily="18" charset="0"/>
              </a:rPr>
              <a:t>Skills Gained and Next Steps </a:t>
            </a:r>
          </a:p>
          <a:p>
            <a:pPr>
              <a:buFont typeface="Arial" panose="020B0604020202020204" pitchFamily="34" charset="0"/>
              <a:buChar char="•"/>
            </a:pPr>
            <a:r>
              <a:rPr lang="en-US" b="1" dirty="0">
                <a:latin typeface="Amasis MT Pro" panose="02040504050005020304" pitchFamily="18" charset="0"/>
              </a:rPr>
              <a:t>New Skills Gained</a:t>
            </a:r>
            <a:r>
              <a:rPr lang="en-US" dirty="0">
                <a:latin typeface="Amasis MT Pro" panose="02040504050005020304" pitchFamily="18" charset="0"/>
              </a:rPr>
              <a:t>:</a:t>
            </a:r>
          </a:p>
          <a:p>
            <a:pPr marL="742950" lvl="1" indent="-285750">
              <a:buFont typeface="Arial" panose="020B0604020202020204" pitchFamily="34" charset="0"/>
              <a:buChar char="•"/>
            </a:pPr>
            <a:r>
              <a:rPr lang="en-US" dirty="0">
                <a:latin typeface="Amasis MT Pro Light" panose="02040304050005020304" pitchFamily="18" charset="0"/>
              </a:rPr>
              <a:t>Use of AWS services like S3, Glue, Athena, Crawler, etc.</a:t>
            </a:r>
          </a:p>
          <a:p>
            <a:pPr marL="742950" lvl="1" indent="-285750">
              <a:buFont typeface="Arial" panose="020B0604020202020204" pitchFamily="34" charset="0"/>
              <a:buChar char="•"/>
            </a:pPr>
            <a:r>
              <a:rPr lang="en-US" dirty="0">
                <a:latin typeface="Amasis MT Pro Light" panose="02040304050005020304" pitchFamily="18" charset="0"/>
              </a:rPr>
              <a:t>Data pipeline automation.</a:t>
            </a:r>
          </a:p>
          <a:p>
            <a:pPr marL="742950" lvl="1" indent="-285750">
              <a:buFont typeface="Arial" panose="020B0604020202020204" pitchFamily="34" charset="0"/>
              <a:buChar char="•"/>
            </a:pPr>
            <a:r>
              <a:rPr lang="en-US" dirty="0">
                <a:latin typeface="Amasis MT Pro Light" panose="02040304050005020304" pitchFamily="18" charset="0"/>
              </a:rPr>
              <a:t>Power BI integration.</a:t>
            </a:r>
          </a:p>
          <a:p>
            <a:pPr marL="742950" lvl="1" indent="-285750">
              <a:buFont typeface="Arial" panose="020B0604020202020204" pitchFamily="34" charset="0"/>
              <a:buChar char="•"/>
            </a:pPr>
            <a:r>
              <a:rPr lang="en-US" dirty="0">
                <a:latin typeface="Amasis MT Pro Light" panose="02040304050005020304" pitchFamily="18" charset="0"/>
              </a:rPr>
              <a:t>CRSIP-DM methodology.</a:t>
            </a:r>
          </a:p>
          <a:p>
            <a:pPr>
              <a:buFont typeface="Arial" panose="020B0604020202020204" pitchFamily="34" charset="0"/>
              <a:buChar char="•"/>
            </a:pPr>
            <a:r>
              <a:rPr lang="en-US" b="1" dirty="0">
                <a:latin typeface="Amasis MT Pro" panose="02040504050005020304" pitchFamily="18" charset="0"/>
              </a:rPr>
              <a:t>Next Steps</a:t>
            </a:r>
            <a:r>
              <a:rPr lang="en-US" dirty="0">
                <a:latin typeface="Amasis MT Pro" panose="02040504050005020304" pitchFamily="18" charset="0"/>
              </a:rPr>
              <a:t>:</a:t>
            </a:r>
          </a:p>
          <a:p>
            <a:pPr marL="742950" lvl="1" indent="-285750">
              <a:buFont typeface="Arial" panose="020B0604020202020204" pitchFamily="34" charset="0"/>
              <a:buChar char="•"/>
            </a:pPr>
            <a:r>
              <a:rPr lang="en-US" dirty="0">
                <a:latin typeface="Amasis MT Pro Light" panose="02040304050005020304" pitchFamily="18" charset="0"/>
              </a:rPr>
              <a:t>Implement real-time data processing.</a:t>
            </a:r>
          </a:p>
          <a:p>
            <a:pPr marL="742950" lvl="1" indent="-285750">
              <a:buFont typeface="Arial" panose="020B0604020202020204" pitchFamily="34" charset="0"/>
              <a:buChar char="•"/>
            </a:pPr>
            <a:r>
              <a:rPr lang="en-US" dirty="0">
                <a:latin typeface="Amasis MT Pro Light" panose="02040304050005020304" pitchFamily="18" charset="0"/>
              </a:rPr>
              <a:t>Explore additional AWS services (Lambda, </a:t>
            </a:r>
            <a:r>
              <a:rPr lang="en-US" dirty="0" err="1">
                <a:latin typeface="Amasis MT Pro Light" panose="02040304050005020304" pitchFamily="18" charset="0"/>
              </a:rPr>
              <a:t>QuickSight</a:t>
            </a:r>
            <a:r>
              <a:rPr lang="en-US" dirty="0">
                <a:latin typeface="Amasis MT Pro Light" panose="02040304050005020304" pitchFamily="18" charset="0"/>
              </a:rPr>
              <a:t>).</a:t>
            </a:r>
          </a:p>
          <a:p>
            <a:pPr marL="742950" lvl="1" indent="-285750">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masis MT Pro Light" panose="02040304050005020304" pitchFamily="18" charset="0"/>
              </a:rPr>
              <a:t>Enable </a:t>
            </a:r>
            <a:r>
              <a:rPr kumimoji="0" lang="en-US" altLang="en-US" sz="2400" b="1" i="0" u="none" strike="noStrike" cap="none" normalizeH="0" baseline="0" dirty="0">
                <a:ln>
                  <a:noFill/>
                </a:ln>
                <a:solidFill>
                  <a:schemeClr val="tx1"/>
                </a:solidFill>
                <a:effectLst/>
                <a:latin typeface="Amasis MT Pro Light" panose="02040304050005020304" pitchFamily="18" charset="0"/>
              </a:rPr>
              <a:t>predictive analytics</a:t>
            </a:r>
            <a:r>
              <a:rPr kumimoji="0" lang="en-US" altLang="en-US" sz="2400" b="0" i="0" u="none" strike="noStrike" cap="none" normalizeH="0" baseline="0" dirty="0">
                <a:ln>
                  <a:noFill/>
                </a:ln>
                <a:solidFill>
                  <a:schemeClr val="tx1"/>
                </a:solidFill>
                <a:effectLst/>
                <a:latin typeface="Amasis MT Pro Light" panose="02040304050005020304" pitchFamily="18" charset="0"/>
              </a:rPr>
              <a:t> (e.g., fraud detection).</a:t>
            </a:r>
            <a:endParaRPr lang="en-US" dirty="0">
              <a:latin typeface="Amasis MT Pro Light" panose="02040304050005020304" pitchFamily="18" charset="0"/>
            </a:endParaRPr>
          </a:p>
          <a:p>
            <a:pPr marL="742950" lvl="1" indent="-285750">
              <a:buFont typeface="Arial" panose="020B0604020202020204" pitchFamily="34" charset="0"/>
              <a:buChar char="•"/>
            </a:pPr>
            <a:endParaRPr lang="en-US" dirty="0"/>
          </a:p>
          <a:p>
            <a:pPr>
              <a:buNone/>
            </a:pPr>
            <a:endParaRPr lang="en-US" dirty="0"/>
          </a:p>
        </p:txBody>
      </p:sp>
    </p:spTree>
    <p:extLst>
      <p:ext uri="{BB962C8B-B14F-4D97-AF65-F5344CB8AC3E}">
        <p14:creationId xmlns:p14="http://schemas.microsoft.com/office/powerpoint/2010/main" val="1804827723"/>
      </p:ext>
    </p:extLst>
  </p:cSld>
  <p:clrMapOvr>
    <a:masterClrMapping/>
  </p:clrMapOvr>
  <mc:AlternateContent xmlns:mc="http://schemas.openxmlformats.org/markup-compatibility/2006" xmlns:p14="http://schemas.microsoft.com/office/powerpoint/2010/main">
    <mc:Choice Requires="p14">
      <p:transition spd="slow" p14:dur="2000" advTm="25837"/>
    </mc:Choice>
    <mc:Fallback xmlns="">
      <p:transition spd="slow" advTm="2583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C090984-7B18-4AB9-8A29-7EAACAB93DB7}"/>
              </a:ext>
            </a:extLst>
          </p:cNvPr>
          <p:cNvSpPr>
            <a:spLocks noGrp="1"/>
          </p:cNvSpPr>
          <p:nvPr>
            <p:ph type="sldNum" idx="97"/>
          </p:nvPr>
        </p:nvSpPr>
        <p:spPr/>
        <p:txBody>
          <a:bodyPr/>
          <a:lstStyle/>
          <a:p>
            <a:fld id="{930176A1-BCF0-4712-97A6-6B495F55390B}" type="slidenum">
              <a:rPr lang="en-US" smtClean="0"/>
              <a:pPr/>
              <a:t>8</a:t>
            </a:fld>
            <a:endParaRPr lang="en-US" dirty="0"/>
          </a:p>
        </p:txBody>
      </p:sp>
      <p:sp>
        <p:nvSpPr>
          <p:cNvPr id="3" name="Title 2">
            <a:extLst>
              <a:ext uri="{FF2B5EF4-FFF2-40B4-BE49-F238E27FC236}">
                <a16:creationId xmlns:a16="http://schemas.microsoft.com/office/drawing/2014/main" id="{80692762-2E68-41FA-805E-632DBC4A8A06}"/>
              </a:ext>
            </a:extLst>
          </p:cNvPr>
          <p:cNvSpPr>
            <a:spLocks noGrp="1"/>
          </p:cNvSpPr>
          <p:nvPr>
            <p:ph type="title" idx="1"/>
          </p:nvPr>
        </p:nvSpPr>
        <p:spPr/>
        <p:txBody>
          <a:bodyPr/>
          <a:lstStyle/>
          <a:p>
            <a:r>
              <a:rPr lang="en-US" dirty="0"/>
              <a:t>Demo</a:t>
            </a:r>
          </a:p>
        </p:txBody>
      </p:sp>
      <p:sp>
        <p:nvSpPr>
          <p:cNvPr id="4" name="Text Placeholder 3">
            <a:extLst>
              <a:ext uri="{FF2B5EF4-FFF2-40B4-BE49-F238E27FC236}">
                <a16:creationId xmlns:a16="http://schemas.microsoft.com/office/drawing/2014/main" id="{CAD25515-29E4-4B4A-A230-72A825FE8BEA}"/>
              </a:ext>
            </a:extLst>
          </p:cNvPr>
          <p:cNvSpPr>
            <a:spLocks noGrp="1"/>
          </p:cNvSpPr>
          <p:nvPr>
            <p:ph type="body" idx="3"/>
          </p:nvPr>
        </p:nvSpPr>
        <p:spPr/>
        <p:txBody>
          <a:bodyPr/>
          <a:lstStyle/>
          <a:p>
            <a:endParaRPr lang="en-US" dirty="0"/>
          </a:p>
        </p:txBody>
      </p:sp>
      <p:pic>
        <p:nvPicPr>
          <p:cNvPr id="6" name="Content Placeholder 3">
            <a:extLst>
              <a:ext uri="{FF2B5EF4-FFF2-40B4-BE49-F238E27FC236}">
                <a16:creationId xmlns:a16="http://schemas.microsoft.com/office/drawing/2014/main" id="{631E6006-A2F5-4FBC-89E1-21AA08E18BE6}"/>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5529" y="3338320"/>
            <a:ext cx="2777117" cy="1851411"/>
          </a:xfrm>
          <a:prstGeom prst="rect">
            <a:avLst/>
          </a:prstGeom>
        </p:spPr>
      </p:pic>
    </p:spTree>
    <p:extLst>
      <p:ext uri="{BB962C8B-B14F-4D97-AF65-F5344CB8AC3E}">
        <p14:creationId xmlns:p14="http://schemas.microsoft.com/office/powerpoint/2010/main" val="3660179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6DE125D-EF16-4D55-911F-84B4B633C221}"/>
              </a:ext>
            </a:extLst>
          </p:cNvPr>
          <p:cNvSpPr>
            <a:spLocks noGrp="1"/>
          </p:cNvSpPr>
          <p:nvPr>
            <p:ph type="title" idx="1"/>
          </p:nvPr>
        </p:nvSpPr>
        <p:spPr>
          <a:xfrm>
            <a:off x="1582615" y="1507456"/>
            <a:ext cx="7998031" cy="4049824"/>
          </a:xfrm>
        </p:spPr>
        <p:txBody>
          <a:bodyPr/>
          <a:lstStyle/>
          <a:p>
            <a:r>
              <a:rPr lang="en-US" dirty="0">
                <a:latin typeface="Amasis MT Pro" panose="02040504050005020304" pitchFamily="18" charset="0"/>
              </a:rPr>
              <a:t>Thank you</a:t>
            </a:r>
          </a:p>
        </p:txBody>
      </p:sp>
    </p:spTree>
    <p:extLst>
      <p:ext uri="{BB962C8B-B14F-4D97-AF65-F5344CB8AC3E}">
        <p14:creationId xmlns:p14="http://schemas.microsoft.com/office/powerpoint/2010/main" val="12254535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neBrand EVO (2022-Q4) ColorSet 3">
  <a:themeElements>
    <a:clrScheme name="OneBrand Evo Set 3">
      <a:dk1>
        <a:sysClr val="windowText" lastClr="000000"/>
      </a:dk1>
      <a:lt1>
        <a:sysClr val="window" lastClr="FFFFFF"/>
      </a:lt1>
      <a:dk2>
        <a:srgbClr val="232F3E"/>
      </a:dk2>
      <a:lt2>
        <a:srgbClr val="F1F3F3"/>
      </a:lt2>
      <a:accent1>
        <a:srgbClr val="005276"/>
      </a:accent1>
      <a:accent2>
        <a:srgbClr val="007FAA"/>
      </a:accent2>
      <a:accent3>
        <a:srgbClr val="9FFCEA"/>
      </a:accent3>
      <a:accent4>
        <a:srgbClr val="38EF7D"/>
      </a:accent4>
      <a:accent5>
        <a:srgbClr val="19594E"/>
      </a:accent5>
      <a:accent6>
        <a:srgbClr val="197956"/>
      </a:accent6>
      <a:hlink>
        <a:srgbClr val="197956"/>
      </a:hlink>
      <a:folHlink>
        <a:srgbClr val="197956"/>
      </a:folHlink>
    </a:clrScheme>
    <a:fontScheme name="AWS One Brand Evo">
      <a:majorFont>
        <a:latin typeface="Amazon Ember Display Heavy"/>
        <a:ea typeface=""/>
        <a:cs typeface=""/>
      </a:majorFont>
      <a:minorFont>
        <a:latin typeface="Amazon Ember Display"/>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Elite">
      <a:srgbClr val="1A2F4C"/>
    </a:custClr>
    <a:custClr name="Anchor">
      <a:srgbClr val="003181"/>
    </a:custClr>
    <a:custClr name="Sea Blue">
      <a:srgbClr val="005276"/>
    </a:custClr>
    <a:custClr name="Sky">
      <a:srgbClr val="2074D5"/>
    </a:custClr>
    <a:custClr name="Aqua">
      <a:srgbClr val="007FAA"/>
    </a:custClr>
    <a:custClr name="Cyan">
      <a:srgbClr val="7CE8F4"/>
    </a:custClr>
    <a:custClr name="blank">
      <a:srgbClr val="FFFFFF"/>
    </a:custClr>
    <a:custClr name="blank">
      <a:srgbClr val="FFFFFF"/>
    </a:custClr>
    <a:custClr name="blank">
      <a:srgbClr val="FFFFFF"/>
    </a:custClr>
    <a:custClr name="blank">
      <a:srgbClr val="FFFFFF"/>
    </a:custClr>
    <a:custClr name="Galaxy">
      <a:srgbClr val="330066"/>
    </a:custClr>
    <a:custClr name="Dark Grape">
      <a:srgbClr val="563377"/>
    </a:custClr>
    <a:custClr name="Violet">
      <a:srgbClr val="7C5AED"/>
    </a:custClr>
    <a:custClr name="Bright Lilac">
      <a:srgbClr val="CC83EA"/>
    </a:custClr>
    <a:custClr name="Wine">
      <a:srgbClr val="8F1761"/>
    </a:custClr>
    <a:custClr name="Bloodthorn">
      <a:srgbClr val="B5335C"/>
    </a:custClr>
    <a:custClr name="Cosmos">
      <a:srgbClr val="DF2A5D"/>
    </a:custClr>
    <a:custClr name="Magenta">
      <a:srgbClr val="F46EBB"/>
    </a:custClr>
    <a:custClr name="blank">
      <a:srgbClr val="FFFFFF"/>
    </a:custClr>
    <a:custClr name="blank">
      <a:srgbClr val="FFFFFF"/>
    </a:custClr>
    <a:custClr name="Umber">
      <a:srgbClr val="BE4E2E"/>
    </a:custClr>
    <a:custClr name="Smile">
      <a:srgbClr val="FF9900"/>
    </a:custClr>
    <a:custClr name="Peach">
      <a:srgbClr val="FFAD97"/>
    </a:custClr>
    <a:custClr name="Rind">
      <a:srgbClr val="FBD8B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Evergreen">
      <a:srgbClr val="19594E"/>
    </a:custClr>
    <a:custClr name="Salem">
      <a:srgbClr val="197956"/>
    </a:custClr>
    <a:custClr name="Aloha">
      <a:srgbClr val="1DB893"/>
    </a:custClr>
    <a:custClr name="Mist">
      <a:srgbClr val="9FFCEA"/>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Dark Squid Ink">
      <a:srgbClr val="161E2D"/>
    </a:custClr>
    <a:custClr name="Squid Ink">
      <a:srgbClr val="232F3E"/>
    </a:custClr>
    <a:custClr name="Stone">
      <a:srgbClr val="D4DADA"/>
    </a:custClr>
    <a:custClr name="Paper">
      <a:srgbClr val="F1F3F3"/>
    </a:custClr>
    <a:custClr name="White">
      <a:srgbClr val="FFFFFF"/>
    </a:custClr>
  </a:custClrLst>
  <a:extLst>
    <a:ext uri="{05A4C25C-085E-4340-85A3-A5531E510DB2}">
      <thm15:themeFamily xmlns:thm15="http://schemas.microsoft.com/office/thememl/2012/main" name="TC Official Evolved ColorSet 4 (2022-Q4).potx" id="{CECD8FAD-F029-48AF-B3C8-C6C68F5F2640}" vid="{A1F5EB9E-5EAA-4239-ADDD-DA0BB31B895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 Official Evolved ColorSet 3 (2022-Q4)</Template>
  <TotalTime>11241</TotalTime>
  <Words>1472</Words>
  <Application>Microsoft Office PowerPoint</Application>
  <PresentationFormat>Widescreen</PresentationFormat>
  <Paragraphs>125</Paragraphs>
  <Slides>9</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Amasis MT Pro</vt:lpstr>
      <vt:lpstr>Amasis MT Pro Light</vt:lpstr>
      <vt:lpstr>Amazon Ember Display</vt:lpstr>
      <vt:lpstr>Amazon Ember Display</vt:lpstr>
      <vt:lpstr>Amazon Ember Display Heavy</vt:lpstr>
      <vt:lpstr>Arial</vt:lpstr>
      <vt:lpstr>Calibri</vt:lpstr>
      <vt:lpstr>Lucida Console</vt:lpstr>
      <vt:lpstr>Wingdings</vt:lpstr>
      <vt:lpstr>OneBrand EVO (2022-Q4) ColorSet 3</vt:lpstr>
      <vt:lpstr>DSCI 6007-2 Final Project – Showcase Team - 5</vt:lpstr>
      <vt:lpstr>TEAM</vt:lpstr>
      <vt:lpstr>Business scenario overview</vt:lpstr>
      <vt:lpstr>Solution overview</vt:lpstr>
      <vt:lpstr>Architecture diagram of the solution</vt:lpstr>
      <vt:lpstr>Lessons learned</vt:lpstr>
      <vt:lpstr>Lessons learned</vt:lpstr>
      <vt:lpstr>Demo</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 Set 4</dc:title>
  <dc:creator>Stading, Katrina</dc:creator>
  <cp:lastModifiedBy>Deepak Avinash</cp:lastModifiedBy>
  <cp:revision>248</cp:revision>
  <dcterms:created xsi:type="dcterms:W3CDTF">2022-11-09T17:00:30Z</dcterms:created>
  <dcterms:modified xsi:type="dcterms:W3CDTF">2025-12-07T17:05:33Z</dcterms:modified>
</cp:coreProperties>
</file>

<file path=docProps/thumbnail.jpeg>
</file>